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93" r:id="rId4"/>
  </p:sldMasterIdLst>
  <p:notesMasterIdLst>
    <p:notesMasterId r:id="rId19"/>
  </p:notesMasterIdLst>
  <p:sldIdLst>
    <p:sldId id="310" r:id="rId5"/>
    <p:sldId id="289" r:id="rId6"/>
    <p:sldId id="307" r:id="rId7"/>
    <p:sldId id="312" r:id="rId8"/>
    <p:sldId id="324" r:id="rId9"/>
    <p:sldId id="314" r:id="rId10"/>
    <p:sldId id="315" r:id="rId11"/>
    <p:sldId id="316" r:id="rId12"/>
    <p:sldId id="323" r:id="rId13"/>
    <p:sldId id="274" r:id="rId14"/>
    <p:sldId id="317" r:id="rId15"/>
    <p:sldId id="318" r:id="rId16"/>
    <p:sldId id="320" r:id="rId17"/>
    <p:sldId id="321"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71893" autoAdjust="0"/>
  </p:normalViewPr>
  <p:slideViewPr>
    <p:cSldViewPr snapToGrid="0">
      <p:cViewPr varScale="1">
        <p:scale>
          <a:sx n="83" d="100"/>
          <a:sy n="83" d="100"/>
        </p:scale>
        <p:origin x="1614" y="78"/>
      </p:cViewPr>
      <p:guideLst/>
    </p:cSldViewPr>
  </p:slideViewPr>
  <p:outlineViewPr>
    <p:cViewPr>
      <p:scale>
        <a:sx n="33" d="100"/>
        <a:sy n="33" d="100"/>
      </p:scale>
      <p:origin x="0" y="-974"/>
    </p:cViewPr>
  </p:outlin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21CB-492B-B271-3CF3C6426631}"/>
            </c:ext>
          </c:extLst>
        </c:ser>
        <c:ser>
          <c:idx val="1"/>
          <c:order val="1"/>
          <c:tx>
            <c:strRef>
              <c:f>Sheet1!$C$1</c:f>
              <c:strCache>
                <c:ptCount val="1"/>
                <c:pt idx="0">
                  <c:v>Series 2</c:v>
                </c:pt>
              </c:strCache>
            </c:strRef>
          </c:tx>
          <c:spPr>
            <a:solidFill>
              <a:schemeClr val="accent2"/>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21CB-492B-B271-3CF3C6426631}"/>
            </c:ext>
          </c:extLst>
        </c:ser>
        <c:ser>
          <c:idx val="2"/>
          <c:order val="2"/>
          <c:tx>
            <c:strRef>
              <c:f>Sheet1!$D$1</c:f>
              <c:strCache>
                <c:ptCount val="1"/>
                <c:pt idx="0">
                  <c:v>Series 3</c:v>
                </c:pt>
              </c:strCache>
            </c:strRef>
          </c:tx>
          <c:spPr>
            <a:solidFill>
              <a:schemeClr val="accent3"/>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21CB-492B-B271-3CF3C6426631}"/>
            </c:ext>
          </c:extLst>
        </c:ser>
        <c:dLbls>
          <c:showLegendKey val="0"/>
          <c:showVal val="0"/>
          <c:showCatName val="0"/>
          <c:showSerName val="0"/>
          <c:showPercent val="0"/>
          <c:showBubbleSize val="0"/>
        </c:dLbls>
        <c:gapWidth val="219"/>
        <c:overlap val="-27"/>
        <c:axId val="2112546800"/>
        <c:axId val="2112552208"/>
      </c:barChart>
      <c:catAx>
        <c:axId val="211254680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112552208"/>
        <c:crosses val="autoZero"/>
        <c:auto val="1"/>
        <c:lblAlgn val="ctr"/>
        <c:lblOffset val="100"/>
        <c:noMultiLvlLbl val="0"/>
      </c:catAx>
      <c:valAx>
        <c:axId val="211255220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11254680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F3CD410-5E2E-4080-A893-907D31D22CB3}" type="doc">
      <dgm:prSet loTypeId="urn:microsoft.com/office/officeart/2017/3/layout/HorizontalLabelsTimeline" loCatId="other" qsTypeId="urn:microsoft.com/office/officeart/2005/8/quickstyle/simple1" qsCatId="simple" csTypeId="urn:microsoft.com/office/officeart/2005/8/colors/accent1_2" csCatId="accent1" phldr="1"/>
      <dgm:spPr/>
      <dgm:t>
        <a:bodyPr/>
        <a:lstStyle/>
        <a:p>
          <a:endParaRPr lang="en-US"/>
        </a:p>
      </dgm:t>
    </dgm:pt>
    <dgm:pt modelId="{D423FB80-F2BD-4DDE-80B1-76F84FE09A02}">
      <dgm:prSet phldrT="[Text]"/>
      <dgm:spPr>
        <a:solidFill>
          <a:schemeClr val="accent3"/>
        </a:solidFill>
        <a:ln>
          <a:noFill/>
        </a:ln>
      </dgm:spPr>
      <dgm:t>
        <a:bodyPr/>
        <a:lstStyle/>
        <a:p>
          <a:pPr>
            <a:defRPr b="1"/>
          </a:pPr>
          <a:r>
            <a:rPr lang="en-US" dirty="0"/>
            <a:t>Title</a:t>
          </a:r>
        </a:p>
      </dgm:t>
    </dgm:pt>
    <dgm:pt modelId="{9B1CA3FF-D252-4AF5-8F50-CFC93ACA9175}" type="parTrans" cxnId="{5BF3B7B1-A779-4E2D-8625-77DE0CA38FEE}">
      <dgm:prSet/>
      <dgm:spPr/>
      <dgm:t>
        <a:bodyPr/>
        <a:lstStyle/>
        <a:p>
          <a:endParaRPr lang="en-US"/>
        </a:p>
      </dgm:t>
    </dgm:pt>
    <dgm:pt modelId="{EBE862E1-9761-4AA7-AA00-BD79FA3B27DD}" type="sibTrans" cxnId="{5BF3B7B1-A779-4E2D-8625-77DE0CA38FEE}">
      <dgm:prSet/>
      <dgm:spPr/>
      <dgm:t>
        <a:bodyPr/>
        <a:lstStyle/>
        <a:p>
          <a:endParaRPr lang="en-US"/>
        </a:p>
      </dgm:t>
    </dgm:pt>
    <dgm:pt modelId="{245E128E-7700-4C91-9411-CDD1DCA94D67}">
      <dgm:prSet phldrT="[Text]"/>
      <dgm:spPr>
        <a:solidFill>
          <a:schemeClr val="accent2">
            <a:lumMod val="20000"/>
            <a:lumOff val="80000"/>
            <a:alpha val="90000"/>
          </a:schemeClr>
        </a:solidFill>
        <a:ln>
          <a:noFill/>
        </a:ln>
      </dgm:spPr>
      <dgm:t>
        <a:bodyPr/>
        <a:lstStyle/>
        <a:p>
          <a:r>
            <a:rPr lang="en-US" b="0" i="0" u="none" dirty="0"/>
            <a:t>To start a presentation, go to the Slide Show tab, and select From Beginning.</a:t>
          </a:r>
          <a:endParaRPr lang="en-US" dirty="0"/>
        </a:p>
      </dgm:t>
    </dgm:pt>
    <dgm:pt modelId="{B4D95EBA-0423-4AFA-B379-E030341B1F23}" type="parTrans" cxnId="{68D35F9D-DABF-4E5A-94D4-F988D8E84907}">
      <dgm:prSet/>
      <dgm:spPr/>
      <dgm:t>
        <a:bodyPr/>
        <a:lstStyle/>
        <a:p>
          <a:endParaRPr lang="en-US"/>
        </a:p>
      </dgm:t>
    </dgm:pt>
    <dgm:pt modelId="{4963BA97-D4C5-477B-9B0D-68DB38F61579}" type="sibTrans" cxnId="{68D35F9D-DABF-4E5A-94D4-F988D8E84907}">
      <dgm:prSet/>
      <dgm:spPr/>
      <dgm:t>
        <a:bodyPr/>
        <a:lstStyle/>
        <a:p>
          <a:endParaRPr lang="en-US"/>
        </a:p>
      </dgm:t>
    </dgm:pt>
    <dgm:pt modelId="{2DC4903D-31E8-4ED6-875F-63877788B702}">
      <dgm:prSet phldrT="[Text]"/>
      <dgm:spPr>
        <a:solidFill>
          <a:schemeClr val="accent3"/>
        </a:solidFill>
        <a:ln>
          <a:noFill/>
        </a:ln>
      </dgm:spPr>
      <dgm:t>
        <a:bodyPr/>
        <a:lstStyle/>
        <a:p>
          <a:pPr>
            <a:defRPr b="1"/>
          </a:pPr>
          <a:r>
            <a:rPr lang="en-US" dirty="0"/>
            <a:t>Title</a:t>
          </a:r>
        </a:p>
      </dgm:t>
    </dgm:pt>
    <dgm:pt modelId="{A18F8C20-9A13-44DB-9E45-C2DE49ACE5D9}" type="parTrans" cxnId="{A319CB69-6926-431D-A805-EACBFA83FA66}">
      <dgm:prSet/>
      <dgm:spPr/>
      <dgm:t>
        <a:bodyPr/>
        <a:lstStyle/>
        <a:p>
          <a:endParaRPr lang="en-US"/>
        </a:p>
      </dgm:t>
    </dgm:pt>
    <dgm:pt modelId="{EBFDEA83-93E5-4D72-A672-078838B258F5}" type="sibTrans" cxnId="{A319CB69-6926-431D-A805-EACBFA83FA66}">
      <dgm:prSet/>
      <dgm:spPr/>
      <dgm:t>
        <a:bodyPr/>
        <a:lstStyle/>
        <a:p>
          <a:endParaRPr lang="en-US"/>
        </a:p>
      </dgm:t>
    </dgm:pt>
    <dgm:pt modelId="{A9FB790A-3E33-4887-962E-7206A01AD84F}">
      <dgm:prSet phldrT="[Text]"/>
      <dgm:spPr>
        <a:solidFill>
          <a:schemeClr val="accent2">
            <a:lumMod val="20000"/>
            <a:lumOff val="80000"/>
            <a:alpha val="90000"/>
          </a:schemeClr>
        </a:solidFill>
        <a:ln>
          <a:noFill/>
        </a:ln>
      </dgm:spPr>
      <dgm:t>
        <a:bodyPr/>
        <a:lstStyle/>
        <a:p>
          <a:r>
            <a:rPr lang="en-US" b="0" i="0" u="none" dirty="0"/>
            <a:t>To display Presenter view, in Slide Show view, on the control bar at the bottom left select the three dots, and then Show Presenter View. </a:t>
          </a:r>
          <a:endParaRPr lang="en-US" dirty="0"/>
        </a:p>
      </dgm:t>
    </dgm:pt>
    <dgm:pt modelId="{2E34BE83-4A83-4B5F-8976-D4AC57FE5007}" type="parTrans" cxnId="{607143D0-C26B-448B-8E8C-A8A46198F0C6}">
      <dgm:prSet/>
      <dgm:spPr/>
      <dgm:t>
        <a:bodyPr/>
        <a:lstStyle/>
        <a:p>
          <a:endParaRPr lang="en-US"/>
        </a:p>
      </dgm:t>
    </dgm:pt>
    <dgm:pt modelId="{A18338C2-0675-4B1C-898F-3D939F41C34C}" type="sibTrans" cxnId="{607143D0-C26B-448B-8E8C-A8A46198F0C6}">
      <dgm:prSet/>
      <dgm:spPr/>
      <dgm:t>
        <a:bodyPr/>
        <a:lstStyle/>
        <a:p>
          <a:endParaRPr lang="en-US"/>
        </a:p>
      </dgm:t>
    </dgm:pt>
    <dgm:pt modelId="{8A93A940-284B-49B0-9D89-5FA2B3B3C7E5}">
      <dgm:prSet phldrT="[Text]"/>
      <dgm:spPr>
        <a:solidFill>
          <a:schemeClr val="accent3"/>
        </a:solidFill>
        <a:ln>
          <a:noFill/>
        </a:ln>
      </dgm:spPr>
      <dgm:t>
        <a:bodyPr/>
        <a:lstStyle/>
        <a:p>
          <a:pPr>
            <a:defRPr b="1"/>
          </a:pPr>
          <a:r>
            <a:rPr lang="en-US" dirty="0"/>
            <a:t>Title</a:t>
          </a:r>
        </a:p>
      </dgm:t>
    </dgm:pt>
    <dgm:pt modelId="{CD96219D-3688-4138-ACC9-901ED9FEACCC}" type="parTrans" cxnId="{982D7B44-1518-4DD0-82D4-8A3901DD95E9}">
      <dgm:prSet/>
      <dgm:spPr/>
      <dgm:t>
        <a:bodyPr/>
        <a:lstStyle/>
        <a:p>
          <a:endParaRPr lang="en-US"/>
        </a:p>
      </dgm:t>
    </dgm:pt>
    <dgm:pt modelId="{E0447E4A-3C15-4884-AEBE-804149EBD331}" type="sibTrans" cxnId="{982D7B44-1518-4DD0-82D4-8A3901DD95E9}">
      <dgm:prSet/>
      <dgm:spPr/>
      <dgm:t>
        <a:bodyPr/>
        <a:lstStyle/>
        <a:p>
          <a:endParaRPr lang="en-US"/>
        </a:p>
      </dgm:t>
    </dgm:pt>
    <dgm:pt modelId="{6BA5F3BE-D53A-42E0-A7FE-674B99BD07E6}">
      <dgm:prSet phldrT="[Text]"/>
      <dgm:spPr>
        <a:solidFill>
          <a:schemeClr val="accent2">
            <a:lumMod val="20000"/>
            <a:lumOff val="80000"/>
            <a:alpha val="90000"/>
          </a:schemeClr>
        </a:solidFill>
        <a:ln>
          <a:noFill/>
        </a:ln>
      </dgm:spPr>
      <dgm:t>
        <a:bodyPr/>
        <a:lstStyle/>
        <a:p>
          <a:r>
            <a:rPr lang="en-US" b="0" i="0" u="none" dirty="0"/>
            <a:t>If you don’t see the Notes pane or it is completely minimized, click Notes on the task bar across the bottom of the PowerPoint window. </a:t>
          </a:r>
          <a:endParaRPr lang="en-US" dirty="0"/>
        </a:p>
      </dgm:t>
    </dgm:pt>
    <dgm:pt modelId="{9484BBA1-86EE-4AA2-B94A-A26EED0EFB1E}" type="parTrans" cxnId="{6AEB3B94-8522-4F42-A6BC-BC55C5AED92F}">
      <dgm:prSet/>
      <dgm:spPr/>
      <dgm:t>
        <a:bodyPr/>
        <a:lstStyle/>
        <a:p>
          <a:endParaRPr lang="en-US"/>
        </a:p>
      </dgm:t>
    </dgm:pt>
    <dgm:pt modelId="{48C67DB7-8AA6-454C-83AE-A16B3B9F45FF}" type="sibTrans" cxnId="{6AEB3B94-8522-4F42-A6BC-BC55C5AED92F}">
      <dgm:prSet/>
      <dgm:spPr/>
      <dgm:t>
        <a:bodyPr/>
        <a:lstStyle/>
        <a:p>
          <a:endParaRPr lang="en-US"/>
        </a:p>
      </dgm:t>
    </dgm:pt>
    <dgm:pt modelId="{76450EAB-9938-40F4-9200-A8D2B88D1B1B}">
      <dgm:prSet phldrT="[Text]"/>
      <dgm:spPr>
        <a:solidFill>
          <a:schemeClr val="accent3"/>
        </a:solidFill>
        <a:ln>
          <a:noFill/>
        </a:ln>
      </dgm:spPr>
      <dgm:t>
        <a:bodyPr/>
        <a:lstStyle/>
        <a:p>
          <a:pPr>
            <a:defRPr b="1"/>
          </a:pPr>
          <a:r>
            <a:rPr lang="en-US" dirty="0"/>
            <a:t>Title</a:t>
          </a:r>
        </a:p>
      </dgm:t>
    </dgm:pt>
    <dgm:pt modelId="{FAB5823D-CE6E-44DE-8B5A-71782A17FE7E}" type="parTrans" cxnId="{6FD83F74-4161-4581-8BA8-B7B514FF6808}">
      <dgm:prSet/>
      <dgm:spPr/>
      <dgm:t>
        <a:bodyPr/>
        <a:lstStyle/>
        <a:p>
          <a:endParaRPr lang="en-US"/>
        </a:p>
      </dgm:t>
    </dgm:pt>
    <dgm:pt modelId="{82F625FB-1FB2-4D3E-91F8-D5C58CBA5C5F}" type="sibTrans" cxnId="{6FD83F74-4161-4581-8BA8-B7B514FF6808}">
      <dgm:prSet/>
      <dgm:spPr/>
      <dgm:t>
        <a:bodyPr/>
        <a:lstStyle/>
        <a:p>
          <a:endParaRPr lang="en-US"/>
        </a:p>
      </dgm:t>
    </dgm:pt>
    <dgm:pt modelId="{9AF37458-0230-40CA-8925-892AF1C7E64E}">
      <dgm:prSet phldrT="[Text]"/>
      <dgm:spPr>
        <a:solidFill>
          <a:schemeClr val="accent3"/>
        </a:solidFill>
        <a:ln>
          <a:noFill/>
        </a:ln>
      </dgm:spPr>
      <dgm:t>
        <a:bodyPr/>
        <a:lstStyle/>
        <a:p>
          <a:pPr>
            <a:defRPr b="1"/>
          </a:pPr>
          <a:r>
            <a:rPr lang="en-US" dirty="0"/>
            <a:t>Title</a:t>
          </a:r>
        </a:p>
      </dgm:t>
    </dgm:pt>
    <dgm:pt modelId="{D575A58F-61CB-4DBD-B271-C7726B0368DC}" type="parTrans" cxnId="{13B073DF-B512-4DC4-BFED-259DE69EBDB5}">
      <dgm:prSet/>
      <dgm:spPr/>
      <dgm:t>
        <a:bodyPr/>
        <a:lstStyle/>
        <a:p>
          <a:endParaRPr lang="en-US"/>
        </a:p>
      </dgm:t>
    </dgm:pt>
    <dgm:pt modelId="{C1F3A2AD-E46A-4751-95FE-2E415D96E62A}" type="sibTrans" cxnId="{13B073DF-B512-4DC4-BFED-259DE69EBDB5}">
      <dgm:prSet/>
      <dgm:spPr/>
      <dgm:t>
        <a:bodyPr/>
        <a:lstStyle/>
        <a:p>
          <a:endParaRPr lang="en-US"/>
        </a:p>
      </dgm:t>
    </dgm:pt>
    <dgm:pt modelId="{3B94DD6F-2724-4746-9711-0EF4A09B54FB}">
      <dgm:prSet phldrT="[Text]"/>
      <dgm:spPr>
        <a:solidFill>
          <a:schemeClr val="accent2">
            <a:lumMod val="20000"/>
            <a:lumOff val="80000"/>
            <a:alpha val="90000"/>
          </a:schemeClr>
        </a:solidFill>
        <a:ln>
          <a:solidFill>
            <a:schemeClr val="accent2">
              <a:lumMod val="20000"/>
              <a:lumOff val="80000"/>
            </a:schemeClr>
          </a:solidFill>
        </a:ln>
      </dgm:spPr>
      <dgm:t>
        <a:bodyPr/>
        <a:lstStyle/>
        <a:p>
          <a:r>
            <a:rPr lang="en-US" b="0" i="0" u="none" dirty="0"/>
            <a:t>During your presentation, the speaker notes are visible on your monitor, but aren't visible to the audience. </a:t>
          </a:r>
          <a:endParaRPr lang="en-US" dirty="0"/>
        </a:p>
      </dgm:t>
    </dgm:pt>
    <dgm:pt modelId="{9C02415F-27A0-4AA8-A7F4-A64915C8C255}" type="parTrans" cxnId="{2562A5AF-EDEA-4C98-ADD3-C5343E4A030C}">
      <dgm:prSet/>
      <dgm:spPr/>
      <dgm:t>
        <a:bodyPr/>
        <a:lstStyle/>
        <a:p>
          <a:endParaRPr lang="en-US"/>
        </a:p>
      </dgm:t>
    </dgm:pt>
    <dgm:pt modelId="{141B8AC4-61FB-4245-A314-F0F85626A652}" type="sibTrans" cxnId="{2562A5AF-EDEA-4C98-ADD3-C5343E4A030C}">
      <dgm:prSet/>
      <dgm:spPr/>
      <dgm:t>
        <a:bodyPr/>
        <a:lstStyle/>
        <a:p>
          <a:endParaRPr lang="en-US"/>
        </a:p>
      </dgm:t>
    </dgm:pt>
    <dgm:pt modelId="{C08851DC-1146-4F85-9775-449DE6F6843C}">
      <dgm:prSet phldrT="[Text]"/>
      <dgm:spPr>
        <a:solidFill>
          <a:schemeClr val="accent2">
            <a:lumMod val="20000"/>
            <a:lumOff val="80000"/>
            <a:alpha val="90000"/>
          </a:schemeClr>
        </a:solidFill>
        <a:ln>
          <a:noFill/>
        </a:ln>
      </dgm:spPr>
      <dgm:t>
        <a:bodyPr/>
        <a:lstStyle/>
        <a:p>
          <a:r>
            <a:rPr lang="en-US" b="0" i="0" u="none" dirty="0"/>
            <a:t>The Notes pane is a box that appears below each slide. Tap it to add notes. </a:t>
          </a:r>
          <a:endParaRPr lang="en-US" dirty="0"/>
        </a:p>
      </dgm:t>
    </dgm:pt>
    <dgm:pt modelId="{1F1D48A3-6C7D-4209-8D13-3C308AE84CE7}" type="parTrans" cxnId="{A3F50128-0096-4282-AE4B-6685DF8CD221}">
      <dgm:prSet/>
      <dgm:spPr/>
      <dgm:t>
        <a:bodyPr/>
        <a:lstStyle/>
        <a:p>
          <a:endParaRPr lang="en-US"/>
        </a:p>
      </dgm:t>
    </dgm:pt>
    <dgm:pt modelId="{9C3153B7-DC76-496E-BC6C-3A1CA73135B5}" type="sibTrans" cxnId="{A3F50128-0096-4282-AE4B-6685DF8CD221}">
      <dgm:prSet/>
      <dgm:spPr/>
      <dgm:t>
        <a:bodyPr/>
        <a:lstStyle/>
        <a:p>
          <a:endParaRPr lang="en-US"/>
        </a:p>
      </dgm:t>
    </dgm:pt>
    <dgm:pt modelId="{687CC7BD-79EF-4A0F-BDD3-809BFA49E6BE}" type="pres">
      <dgm:prSet presAssocID="{FF3CD410-5E2E-4080-A893-907D31D22CB3}" presName="root" presStyleCnt="0">
        <dgm:presLayoutVars>
          <dgm:chMax/>
          <dgm:chPref/>
          <dgm:animLvl val="lvl"/>
        </dgm:presLayoutVars>
      </dgm:prSet>
      <dgm:spPr/>
    </dgm:pt>
    <dgm:pt modelId="{6168B371-2815-4661-9209-F8A29814ADCC}" type="pres">
      <dgm:prSet presAssocID="{FF3CD410-5E2E-4080-A893-907D31D22CB3}" presName="divider" presStyleLbl="fgAcc1" presStyleIdx="0" presStyleCnt="1"/>
      <dgm:spPr>
        <a:ln>
          <a:solidFill>
            <a:schemeClr val="accent3"/>
          </a:solidFill>
        </a:ln>
      </dgm:spPr>
    </dgm:pt>
    <dgm:pt modelId="{4C5F54B5-504F-4069-AF1D-9A370FBD268C}" type="pres">
      <dgm:prSet presAssocID="{FF3CD410-5E2E-4080-A893-907D31D22CB3}" presName="nodes" presStyleCnt="0">
        <dgm:presLayoutVars>
          <dgm:chMax/>
          <dgm:chPref/>
          <dgm:animLvl val="lvl"/>
        </dgm:presLayoutVars>
      </dgm:prSet>
      <dgm:spPr/>
    </dgm:pt>
    <dgm:pt modelId="{34539F78-7536-446A-B749-4315D26F2C4E}" type="pres">
      <dgm:prSet presAssocID="{D423FB80-F2BD-4DDE-80B1-76F84FE09A02}" presName="composite" presStyleCnt="0"/>
      <dgm:spPr/>
    </dgm:pt>
    <dgm:pt modelId="{64E37A6A-8F95-4F28-92FC-1FE8089D7DAF}" type="pres">
      <dgm:prSet presAssocID="{D423FB80-F2BD-4DDE-80B1-76F84FE09A02}" presName="L1TextContainer" presStyleLbl="alignNode1" presStyleIdx="0" presStyleCnt="5">
        <dgm:presLayoutVars>
          <dgm:chMax val="1"/>
          <dgm:chPref val="1"/>
          <dgm:bulletEnabled val="1"/>
        </dgm:presLayoutVars>
      </dgm:prSet>
      <dgm:spPr/>
    </dgm:pt>
    <dgm:pt modelId="{301B11E7-9AB9-40DA-A950-87C47281308D}" type="pres">
      <dgm:prSet presAssocID="{D423FB80-F2BD-4DDE-80B1-76F84FE09A02}" presName="L2TextContainerWrapper" presStyleCnt="0">
        <dgm:presLayoutVars>
          <dgm:bulletEnabled val="1"/>
        </dgm:presLayoutVars>
      </dgm:prSet>
      <dgm:spPr/>
    </dgm:pt>
    <dgm:pt modelId="{255B3FC7-BD87-4810-87ED-7952D0F23157}" type="pres">
      <dgm:prSet presAssocID="{D423FB80-F2BD-4DDE-80B1-76F84FE09A02}" presName="L2TextContainer" presStyleLbl="bgAccFollowNode1" presStyleIdx="0" presStyleCnt="5"/>
      <dgm:spPr/>
    </dgm:pt>
    <dgm:pt modelId="{4B545162-9690-412E-B970-54DA905B44AF}" type="pres">
      <dgm:prSet presAssocID="{D423FB80-F2BD-4DDE-80B1-76F84FE09A02}" presName="FlexibleEmptyPlaceHolder" presStyleCnt="0"/>
      <dgm:spPr/>
    </dgm:pt>
    <dgm:pt modelId="{DF478A7F-4668-4E0A-86F7-C1205CF5AA73}" type="pres">
      <dgm:prSet presAssocID="{D423FB80-F2BD-4DDE-80B1-76F84FE09A02}" presName="ConnectLine" presStyleLbl="sibTrans1D1" presStyleIdx="0" presStyleCnt="5"/>
      <dgm:spPr>
        <a:ln>
          <a:solidFill>
            <a:schemeClr val="accent3"/>
          </a:solidFill>
        </a:ln>
      </dgm:spPr>
    </dgm:pt>
    <dgm:pt modelId="{6D7F9BE3-3008-4E5E-96F3-C71D72649902}" type="pres">
      <dgm:prSet presAssocID="{D423FB80-F2BD-4DDE-80B1-76F84FE09A02}" presName="ConnectorPoint" presStyleLbl="node1" presStyleIdx="0" presStyleCnt="5"/>
      <dgm:spPr>
        <a:solidFill>
          <a:schemeClr val="accent3"/>
        </a:solidFill>
        <a:ln w="6350" cap="flat" cmpd="sng" algn="ctr">
          <a:noFill/>
          <a:prstDash val="solid"/>
          <a:miter lim="800000"/>
        </a:ln>
        <a:effectLst/>
      </dgm:spPr>
    </dgm:pt>
    <dgm:pt modelId="{02633C3C-6589-41FB-998C-85A7548107A4}" type="pres">
      <dgm:prSet presAssocID="{D423FB80-F2BD-4DDE-80B1-76F84FE09A02}" presName="EmptyPlaceHolder" presStyleCnt="0"/>
      <dgm:spPr/>
    </dgm:pt>
    <dgm:pt modelId="{41467129-B2CC-4E38-A5B2-56D30FA28409}" type="pres">
      <dgm:prSet presAssocID="{EBE862E1-9761-4AA7-AA00-BD79FA3B27DD}" presName="spaceBetweenRectangles" presStyleCnt="0"/>
      <dgm:spPr/>
    </dgm:pt>
    <dgm:pt modelId="{6AA3FB3F-E213-4147-93D1-22B952CDFE17}" type="pres">
      <dgm:prSet presAssocID="{2DC4903D-31E8-4ED6-875F-63877788B702}" presName="composite" presStyleCnt="0"/>
      <dgm:spPr/>
    </dgm:pt>
    <dgm:pt modelId="{270971D8-F05B-4392-88C0-D9921BB5F6B0}" type="pres">
      <dgm:prSet presAssocID="{2DC4903D-31E8-4ED6-875F-63877788B702}" presName="L1TextContainer" presStyleLbl="alignNode1" presStyleIdx="1" presStyleCnt="5">
        <dgm:presLayoutVars>
          <dgm:chMax val="1"/>
          <dgm:chPref val="1"/>
          <dgm:bulletEnabled val="1"/>
        </dgm:presLayoutVars>
      </dgm:prSet>
      <dgm:spPr/>
    </dgm:pt>
    <dgm:pt modelId="{68B34C20-0EE9-4A51-9634-702BEA794899}" type="pres">
      <dgm:prSet presAssocID="{2DC4903D-31E8-4ED6-875F-63877788B702}" presName="L2TextContainerWrapper" presStyleCnt="0">
        <dgm:presLayoutVars>
          <dgm:bulletEnabled val="1"/>
        </dgm:presLayoutVars>
      </dgm:prSet>
      <dgm:spPr/>
    </dgm:pt>
    <dgm:pt modelId="{1D60394B-1800-4790-9694-08B1C1D1B34D}" type="pres">
      <dgm:prSet presAssocID="{2DC4903D-31E8-4ED6-875F-63877788B702}" presName="L2TextContainer" presStyleLbl="bgAccFollowNode1" presStyleIdx="1" presStyleCnt="5"/>
      <dgm:spPr/>
    </dgm:pt>
    <dgm:pt modelId="{F7828579-24D8-4EC2-A1D6-344D5AD522E4}" type="pres">
      <dgm:prSet presAssocID="{2DC4903D-31E8-4ED6-875F-63877788B702}" presName="FlexibleEmptyPlaceHolder" presStyleCnt="0"/>
      <dgm:spPr/>
    </dgm:pt>
    <dgm:pt modelId="{59F1EF41-14EA-48EE-A559-118169DBDB24}" type="pres">
      <dgm:prSet presAssocID="{2DC4903D-31E8-4ED6-875F-63877788B702}" presName="ConnectLine" presStyleLbl="sibTrans1D1" presStyleIdx="1" presStyleCnt="5"/>
      <dgm:spPr>
        <a:ln>
          <a:solidFill>
            <a:schemeClr val="accent3"/>
          </a:solidFill>
        </a:ln>
      </dgm:spPr>
    </dgm:pt>
    <dgm:pt modelId="{8E0947F0-E28B-4B2E-B1D6-BFEED1AF012B}" type="pres">
      <dgm:prSet presAssocID="{2DC4903D-31E8-4ED6-875F-63877788B702}" presName="ConnectorPoint" presStyleLbl="node1" presStyleIdx="1" presStyleCnt="5"/>
      <dgm:spPr>
        <a:solidFill>
          <a:schemeClr val="accent3"/>
        </a:solidFill>
        <a:ln w="6350" cap="flat" cmpd="sng" algn="ctr">
          <a:noFill/>
          <a:prstDash val="solid"/>
          <a:miter lim="800000"/>
        </a:ln>
        <a:effectLst/>
      </dgm:spPr>
    </dgm:pt>
    <dgm:pt modelId="{6BA99215-8D0D-4B24-ACDB-B8619064A20A}" type="pres">
      <dgm:prSet presAssocID="{2DC4903D-31E8-4ED6-875F-63877788B702}" presName="EmptyPlaceHolder" presStyleCnt="0"/>
      <dgm:spPr/>
    </dgm:pt>
    <dgm:pt modelId="{9B2B8A77-95BF-4B3D-B7A2-74A64BEAD033}" type="pres">
      <dgm:prSet presAssocID="{EBFDEA83-93E5-4D72-A672-078838B258F5}" presName="spaceBetweenRectangles" presStyleCnt="0"/>
      <dgm:spPr/>
    </dgm:pt>
    <dgm:pt modelId="{CB500B18-4CCC-44D0-A7EE-E63EC340604C}" type="pres">
      <dgm:prSet presAssocID="{8A93A940-284B-49B0-9D89-5FA2B3B3C7E5}" presName="composite" presStyleCnt="0"/>
      <dgm:spPr/>
    </dgm:pt>
    <dgm:pt modelId="{A7F04B95-81DC-4C70-990B-FEE82F4C63E7}" type="pres">
      <dgm:prSet presAssocID="{8A93A940-284B-49B0-9D89-5FA2B3B3C7E5}" presName="L1TextContainer" presStyleLbl="alignNode1" presStyleIdx="2" presStyleCnt="5">
        <dgm:presLayoutVars>
          <dgm:chMax val="1"/>
          <dgm:chPref val="1"/>
          <dgm:bulletEnabled val="1"/>
        </dgm:presLayoutVars>
      </dgm:prSet>
      <dgm:spPr/>
    </dgm:pt>
    <dgm:pt modelId="{16384FAB-C600-47F1-91A6-2EF972F345F9}" type="pres">
      <dgm:prSet presAssocID="{8A93A940-284B-49B0-9D89-5FA2B3B3C7E5}" presName="L2TextContainerWrapper" presStyleCnt="0">
        <dgm:presLayoutVars>
          <dgm:bulletEnabled val="1"/>
        </dgm:presLayoutVars>
      </dgm:prSet>
      <dgm:spPr/>
    </dgm:pt>
    <dgm:pt modelId="{725F2AEF-0925-4411-A89A-5976D96BC3B1}" type="pres">
      <dgm:prSet presAssocID="{8A93A940-284B-49B0-9D89-5FA2B3B3C7E5}" presName="L2TextContainer" presStyleLbl="bgAccFollowNode1" presStyleIdx="2" presStyleCnt="5"/>
      <dgm:spPr/>
    </dgm:pt>
    <dgm:pt modelId="{F1CEE27F-E297-4972-B373-BDB021CAF74B}" type="pres">
      <dgm:prSet presAssocID="{8A93A940-284B-49B0-9D89-5FA2B3B3C7E5}" presName="FlexibleEmptyPlaceHolder" presStyleCnt="0"/>
      <dgm:spPr/>
    </dgm:pt>
    <dgm:pt modelId="{3F1F843F-8CAA-4ECF-B5A2-211D6C43D3C6}" type="pres">
      <dgm:prSet presAssocID="{8A93A940-284B-49B0-9D89-5FA2B3B3C7E5}" presName="ConnectLine" presStyleLbl="sibTrans1D1" presStyleIdx="2" presStyleCnt="5"/>
      <dgm:spPr>
        <a:ln>
          <a:solidFill>
            <a:schemeClr val="accent3"/>
          </a:solidFill>
        </a:ln>
      </dgm:spPr>
    </dgm:pt>
    <dgm:pt modelId="{53B98CC0-1029-46A6-8053-0933F88F7705}" type="pres">
      <dgm:prSet presAssocID="{8A93A940-284B-49B0-9D89-5FA2B3B3C7E5}" presName="ConnectorPoint" presStyleLbl="node1" presStyleIdx="2" presStyleCnt="5"/>
      <dgm:spPr>
        <a:solidFill>
          <a:schemeClr val="accent3"/>
        </a:solidFill>
        <a:ln w="6350" cap="flat" cmpd="sng" algn="ctr">
          <a:solidFill>
            <a:schemeClr val="lt1">
              <a:hueOff val="0"/>
              <a:satOff val="0"/>
              <a:lumOff val="0"/>
              <a:alphaOff val="0"/>
            </a:schemeClr>
          </a:solidFill>
          <a:prstDash val="solid"/>
          <a:miter lim="800000"/>
        </a:ln>
        <a:effectLst/>
      </dgm:spPr>
    </dgm:pt>
    <dgm:pt modelId="{ED7FD386-E91E-4500-9B1B-A5B2EA2DCD9E}" type="pres">
      <dgm:prSet presAssocID="{8A93A940-284B-49B0-9D89-5FA2B3B3C7E5}" presName="EmptyPlaceHolder" presStyleCnt="0"/>
      <dgm:spPr/>
    </dgm:pt>
    <dgm:pt modelId="{D10A3234-F9BB-4A9C-A091-F5DBA518BE7C}" type="pres">
      <dgm:prSet presAssocID="{E0447E4A-3C15-4884-AEBE-804149EBD331}" presName="spaceBetweenRectangles" presStyleCnt="0"/>
      <dgm:spPr/>
    </dgm:pt>
    <dgm:pt modelId="{22D62643-0B0C-4009-9E59-829FBA28D384}" type="pres">
      <dgm:prSet presAssocID="{9AF37458-0230-40CA-8925-892AF1C7E64E}" presName="composite" presStyleCnt="0"/>
      <dgm:spPr/>
    </dgm:pt>
    <dgm:pt modelId="{0514CBBB-524C-44B6-8CFF-9E8C353AFFA2}" type="pres">
      <dgm:prSet presAssocID="{9AF37458-0230-40CA-8925-892AF1C7E64E}" presName="L1TextContainer" presStyleLbl="alignNode1" presStyleIdx="3" presStyleCnt="5">
        <dgm:presLayoutVars>
          <dgm:chMax val="1"/>
          <dgm:chPref val="1"/>
          <dgm:bulletEnabled val="1"/>
        </dgm:presLayoutVars>
      </dgm:prSet>
      <dgm:spPr/>
    </dgm:pt>
    <dgm:pt modelId="{B6D17318-869C-4129-A21A-C5218F9F3011}" type="pres">
      <dgm:prSet presAssocID="{9AF37458-0230-40CA-8925-892AF1C7E64E}" presName="L2TextContainerWrapper" presStyleCnt="0">
        <dgm:presLayoutVars>
          <dgm:bulletEnabled val="1"/>
        </dgm:presLayoutVars>
      </dgm:prSet>
      <dgm:spPr/>
    </dgm:pt>
    <dgm:pt modelId="{4FB5810C-9282-4912-9FA8-160D6841B3A6}" type="pres">
      <dgm:prSet presAssocID="{9AF37458-0230-40CA-8925-892AF1C7E64E}" presName="L2TextContainer" presStyleLbl="bgAccFollowNode1" presStyleIdx="3" presStyleCnt="5"/>
      <dgm:spPr/>
    </dgm:pt>
    <dgm:pt modelId="{D60ECA16-6F71-4366-B966-30116FACD734}" type="pres">
      <dgm:prSet presAssocID="{9AF37458-0230-40CA-8925-892AF1C7E64E}" presName="FlexibleEmptyPlaceHolder" presStyleCnt="0"/>
      <dgm:spPr/>
    </dgm:pt>
    <dgm:pt modelId="{EDD3BD9D-B263-49EF-A321-1E02CAF28CE0}" type="pres">
      <dgm:prSet presAssocID="{9AF37458-0230-40CA-8925-892AF1C7E64E}" presName="ConnectLine" presStyleLbl="sibTrans1D1" presStyleIdx="3" presStyleCnt="5"/>
      <dgm:spPr>
        <a:ln>
          <a:solidFill>
            <a:schemeClr val="accent3"/>
          </a:solidFill>
        </a:ln>
      </dgm:spPr>
    </dgm:pt>
    <dgm:pt modelId="{A4207AAD-88DF-4517-A728-6745DFEAC878}" type="pres">
      <dgm:prSet presAssocID="{9AF37458-0230-40CA-8925-892AF1C7E64E}" presName="ConnectorPoint" presStyleLbl="node1" presStyleIdx="3" presStyleCnt="5"/>
      <dgm:spPr>
        <a:solidFill>
          <a:schemeClr val="accent3"/>
        </a:solidFill>
        <a:ln w="6350" cap="flat" cmpd="sng" algn="ctr">
          <a:noFill/>
          <a:prstDash val="solid"/>
          <a:miter lim="800000"/>
        </a:ln>
        <a:effectLst/>
      </dgm:spPr>
    </dgm:pt>
    <dgm:pt modelId="{064241AA-32BB-4467-B7A4-3563A1BD5E7B}" type="pres">
      <dgm:prSet presAssocID="{9AF37458-0230-40CA-8925-892AF1C7E64E}" presName="EmptyPlaceHolder" presStyleCnt="0"/>
      <dgm:spPr/>
    </dgm:pt>
    <dgm:pt modelId="{9BD0D184-0AC4-4BDA-90B3-8DE505DB6A4F}" type="pres">
      <dgm:prSet presAssocID="{C1F3A2AD-E46A-4751-95FE-2E415D96E62A}" presName="spaceBetweenRectangles" presStyleCnt="0"/>
      <dgm:spPr/>
    </dgm:pt>
    <dgm:pt modelId="{4BDB2D9A-8CCD-4627-B11D-284D1486584E}" type="pres">
      <dgm:prSet presAssocID="{76450EAB-9938-40F4-9200-A8D2B88D1B1B}" presName="composite" presStyleCnt="0"/>
      <dgm:spPr/>
    </dgm:pt>
    <dgm:pt modelId="{3C8DCD87-BA03-4CFF-A3D8-0137B3D6786E}" type="pres">
      <dgm:prSet presAssocID="{76450EAB-9938-40F4-9200-A8D2B88D1B1B}" presName="L1TextContainer" presStyleLbl="alignNode1" presStyleIdx="4" presStyleCnt="5" custLinFactNeighborX="-308">
        <dgm:presLayoutVars>
          <dgm:chMax val="1"/>
          <dgm:chPref val="1"/>
          <dgm:bulletEnabled val="1"/>
        </dgm:presLayoutVars>
      </dgm:prSet>
      <dgm:spPr/>
    </dgm:pt>
    <dgm:pt modelId="{51C045F3-1AC8-4F60-ADFA-BD4A4450C633}" type="pres">
      <dgm:prSet presAssocID="{76450EAB-9938-40F4-9200-A8D2B88D1B1B}" presName="L2TextContainerWrapper" presStyleCnt="0">
        <dgm:presLayoutVars>
          <dgm:bulletEnabled val="1"/>
        </dgm:presLayoutVars>
      </dgm:prSet>
      <dgm:spPr/>
    </dgm:pt>
    <dgm:pt modelId="{C5640C9F-6F1A-4E9E-803C-C8215CD9E3E4}" type="pres">
      <dgm:prSet presAssocID="{76450EAB-9938-40F4-9200-A8D2B88D1B1B}" presName="L2TextContainer" presStyleLbl="bgAccFollowNode1" presStyleIdx="4" presStyleCnt="5"/>
      <dgm:spPr/>
    </dgm:pt>
    <dgm:pt modelId="{68A1A61D-E6DF-4865-B8AA-D0DDAE055D3F}" type="pres">
      <dgm:prSet presAssocID="{76450EAB-9938-40F4-9200-A8D2B88D1B1B}" presName="FlexibleEmptyPlaceHolder" presStyleCnt="0"/>
      <dgm:spPr/>
    </dgm:pt>
    <dgm:pt modelId="{84F2E9AB-60CD-400A-B5D9-25E3926D517A}" type="pres">
      <dgm:prSet presAssocID="{76450EAB-9938-40F4-9200-A8D2B88D1B1B}" presName="ConnectLine" presStyleLbl="sibTrans1D1" presStyleIdx="4" presStyleCnt="5"/>
      <dgm:spPr>
        <a:ln>
          <a:solidFill>
            <a:schemeClr val="accent3"/>
          </a:solidFill>
        </a:ln>
      </dgm:spPr>
    </dgm:pt>
    <dgm:pt modelId="{09766411-F982-444E-8F42-45CAD3F6C3BE}" type="pres">
      <dgm:prSet presAssocID="{76450EAB-9938-40F4-9200-A8D2B88D1B1B}" presName="ConnectorPoint" presStyleLbl="node1" presStyleIdx="4" presStyleCnt="5"/>
      <dgm:spPr>
        <a:solidFill>
          <a:schemeClr val="accent3"/>
        </a:solidFill>
        <a:ln w="6350" cap="flat" cmpd="sng" algn="ctr">
          <a:solidFill>
            <a:schemeClr val="lt1">
              <a:hueOff val="0"/>
              <a:satOff val="0"/>
              <a:lumOff val="0"/>
              <a:alphaOff val="0"/>
            </a:schemeClr>
          </a:solidFill>
          <a:prstDash val="solid"/>
          <a:miter lim="800000"/>
        </a:ln>
        <a:effectLst/>
      </dgm:spPr>
    </dgm:pt>
    <dgm:pt modelId="{773228E3-A0C5-492A-AFE9-8B95095D6F77}" type="pres">
      <dgm:prSet presAssocID="{76450EAB-9938-40F4-9200-A8D2B88D1B1B}" presName="EmptyPlaceHolder" presStyleCnt="0"/>
      <dgm:spPr/>
    </dgm:pt>
  </dgm:ptLst>
  <dgm:cxnLst>
    <dgm:cxn modelId="{757ACC1F-33BF-4FDD-9E23-B52DCEBB38E9}" type="presOf" srcId="{3B94DD6F-2724-4746-9711-0EF4A09B54FB}" destId="{725F2AEF-0925-4411-A89A-5976D96BC3B1}" srcOrd="0" destOrd="0" presId="urn:microsoft.com/office/officeart/2017/3/layout/HorizontalLabelsTimeline"/>
    <dgm:cxn modelId="{A3F50128-0096-4282-AE4B-6685DF8CD221}" srcId="{9AF37458-0230-40CA-8925-892AF1C7E64E}" destId="{C08851DC-1146-4F85-9775-449DE6F6843C}" srcOrd="0" destOrd="0" parTransId="{1F1D48A3-6C7D-4209-8D13-3C308AE84CE7}" sibTransId="{9C3153B7-DC76-496E-BC6C-3A1CA73135B5}"/>
    <dgm:cxn modelId="{E292FB38-C739-403C-94EA-FEBF6C90B890}" type="presOf" srcId="{6BA5F3BE-D53A-42E0-A7FE-674B99BD07E6}" destId="{C5640C9F-6F1A-4E9E-803C-C8215CD9E3E4}" srcOrd="0" destOrd="0" presId="urn:microsoft.com/office/officeart/2017/3/layout/HorizontalLabelsTimeline"/>
    <dgm:cxn modelId="{4F0EAB3D-D6DC-4270-A428-F626A2666D2A}" type="presOf" srcId="{8A93A940-284B-49B0-9D89-5FA2B3B3C7E5}" destId="{A7F04B95-81DC-4C70-990B-FEE82F4C63E7}" srcOrd="0" destOrd="0" presId="urn:microsoft.com/office/officeart/2017/3/layout/HorizontalLabelsTimeline"/>
    <dgm:cxn modelId="{982D7B44-1518-4DD0-82D4-8A3901DD95E9}" srcId="{FF3CD410-5E2E-4080-A893-907D31D22CB3}" destId="{8A93A940-284B-49B0-9D89-5FA2B3B3C7E5}" srcOrd="2" destOrd="0" parTransId="{CD96219D-3688-4138-ACC9-901ED9FEACCC}" sibTransId="{E0447E4A-3C15-4884-AEBE-804149EBD331}"/>
    <dgm:cxn modelId="{A319CB69-6926-431D-A805-EACBFA83FA66}" srcId="{FF3CD410-5E2E-4080-A893-907D31D22CB3}" destId="{2DC4903D-31E8-4ED6-875F-63877788B702}" srcOrd="1" destOrd="0" parTransId="{A18F8C20-9A13-44DB-9E45-C2DE49ACE5D9}" sibTransId="{EBFDEA83-93E5-4D72-A672-078838B258F5}"/>
    <dgm:cxn modelId="{935F274E-0D61-4EDD-92A7-9CA37702DC15}" type="presOf" srcId="{2DC4903D-31E8-4ED6-875F-63877788B702}" destId="{270971D8-F05B-4392-88C0-D9921BB5F6B0}" srcOrd="0" destOrd="0" presId="urn:microsoft.com/office/officeart/2017/3/layout/HorizontalLabelsTimeline"/>
    <dgm:cxn modelId="{24FE186F-F804-46F5-9C2D-96C1655A06BB}" type="presOf" srcId="{FF3CD410-5E2E-4080-A893-907D31D22CB3}" destId="{687CC7BD-79EF-4A0F-BDD3-809BFA49E6BE}" srcOrd="0" destOrd="0" presId="urn:microsoft.com/office/officeart/2017/3/layout/HorizontalLabelsTimeline"/>
    <dgm:cxn modelId="{6FD83F74-4161-4581-8BA8-B7B514FF6808}" srcId="{FF3CD410-5E2E-4080-A893-907D31D22CB3}" destId="{76450EAB-9938-40F4-9200-A8D2B88D1B1B}" srcOrd="4" destOrd="0" parTransId="{FAB5823D-CE6E-44DE-8B5A-71782A17FE7E}" sibTransId="{82F625FB-1FB2-4D3E-91F8-D5C58CBA5C5F}"/>
    <dgm:cxn modelId="{F7A46874-6A72-4942-A62F-472068CA8C23}" type="presOf" srcId="{76450EAB-9938-40F4-9200-A8D2B88D1B1B}" destId="{3C8DCD87-BA03-4CFF-A3D8-0137B3D6786E}" srcOrd="0" destOrd="0" presId="urn:microsoft.com/office/officeart/2017/3/layout/HorizontalLabelsTimeline"/>
    <dgm:cxn modelId="{6AEB3B94-8522-4F42-A6BC-BC55C5AED92F}" srcId="{76450EAB-9938-40F4-9200-A8D2B88D1B1B}" destId="{6BA5F3BE-D53A-42E0-A7FE-674B99BD07E6}" srcOrd="0" destOrd="0" parTransId="{9484BBA1-86EE-4AA2-B94A-A26EED0EFB1E}" sibTransId="{48C67DB7-8AA6-454C-83AE-A16B3B9F45FF}"/>
    <dgm:cxn modelId="{68D35F9D-DABF-4E5A-94D4-F988D8E84907}" srcId="{D423FB80-F2BD-4DDE-80B1-76F84FE09A02}" destId="{245E128E-7700-4C91-9411-CDD1DCA94D67}" srcOrd="0" destOrd="0" parTransId="{B4D95EBA-0423-4AFA-B379-E030341B1F23}" sibTransId="{4963BA97-D4C5-477B-9B0D-68DB38F61579}"/>
    <dgm:cxn modelId="{7A9E109E-17C2-437F-B259-9868DBDFE57C}" type="presOf" srcId="{C08851DC-1146-4F85-9775-449DE6F6843C}" destId="{4FB5810C-9282-4912-9FA8-160D6841B3A6}" srcOrd="0" destOrd="0" presId="urn:microsoft.com/office/officeart/2017/3/layout/HorizontalLabelsTimeline"/>
    <dgm:cxn modelId="{2562A5AF-EDEA-4C98-ADD3-C5343E4A030C}" srcId="{8A93A940-284B-49B0-9D89-5FA2B3B3C7E5}" destId="{3B94DD6F-2724-4746-9711-0EF4A09B54FB}" srcOrd="0" destOrd="0" parTransId="{9C02415F-27A0-4AA8-A7F4-A64915C8C255}" sibTransId="{141B8AC4-61FB-4245-A314-F0F85626A652}"/>
    <dgm:cxn modelId="{5BF3B7B1-A779-4E2D-8625-77DE0CA38FEE}" srcId="{FF3CD410-5E2E-4080-A893-907D31D22CB3}" destId="{D423FB80-F2BD-4DDE-80B1-76F84FE09A02}" srcOrd="0" destOrd="0" parTransId="{9B1CA3FF-D252-4AF5-8F50-CFC93ACA9175}" sibTransId="{EBE862E1-9761-4AA7-AA00-BD79FA3B27DD}"/>
    <dgm:cxn modelId="{F68895C0-3F1F-4678-B72B-DB82A8D7873D}" type="presOf" srcId="{245E128E-7700-4C91-9411-CDD1DCA94D67}" destId="{255B3FC7-BD87-4810-87ED-7952D0F23157}" srcOrd="0" destOrd="0" presId="urn:microsoft.com/office/officeart/2017/3/layout/HorizontalLabelsTimeline"/>
    <dgm:cxn modelId="{88D1B1C1-C286-42B6-8578-02F7ADF070AF}" type="presOf" srcId="{9AF37458-0230-40CA-8925-892AF1C7E64E}" destId="{0514CBBB-524C-44B6-8CFF-9E8C353AFFA2}" srcOrd="0" destOrd="0" presId="urn:microsoft.com/office/officeart/2017/3/layout/HorizontalLabelsTimeline"/>
    <dgm:cxn modelId="{607143D0-C26B-448B-8E8C-A8A46198F0C6}" srcId="{2DC4903D-31E8-4ED6-875F-63877788B702}" destId="{A9FB790A-3E33-4887-962E-7206A01AD84F}" srcOrd="0" destOrd="0" parTransId="{2E34BE83-4A83-4B5F-8976-D4AC57FE5007}" sibTransId="{A18338C2-0675-4B1C-898F-3D939F41C34C}"/>
    <dgm:cxn modelId="{13B073DF-B512-4DC4-BFED-259DE69EBDB5}" srcId="{FF3CD410-5E2E-4080-A893-907D31D22CB3}" destId="{9AF37458-0230-40CA-8925-892AF1C7E64E}" srcOrd="3" destOrd="0" parTransId="{D575A58F-61CB-4DBD-B271-C7726B0368DC}" sibTransId="{C1F3A2AD-E46A-4751-95FE-2E415D96E62A}"/>
    <dgm:cxn modelId="{913E9CE7-B8A6-4506-ADA2-FB6349E99383}" type="presOf" srcId="{A9FB790A-3E33-4887-962E-7206A01AD84F}" destId="{1D60394B-1800-4790-9694-08B1C1D1B34D}" srcOrd="0" destOrd="0" presId="urn:microsoft.com/office/officeart/2017/3/layout/HorizontalLabelsTimeline"/>
    <dgm:cxn modelId="{FAEC57FD-E661-46F9-8FC2-72568E9086CE}" type="presOf" srcId="{D423FB80-F2BD-4DDE-80B1-76F84FE09A02}" destId="{64E37A6A-8F95-4F28-92FC-1FE8089D7DAF}" srcOrd="0" destOrd="0" presId="urn:microsoft.com/office/officeart/2017/3/layout/HorizontalLabelsTimeline"/>
    <dgm:cxn modelId="{41A1825C-6B33-4866-A7F1-A86BC36862B3}" type="presParOf" srcId="{687CC7BD-79EF-4A0F-BDD3-809BFA49E6BE}" destId="{6168B371-2815-4661-9209-F8A29814ADCC}" srcOrd="0" destOrd="0" presId="urn:microsoft.com/office/officeart/2017/3/layout/HorizontalLabelsTimeline"/>
    <dgm:cxn modelId="{281FC94C-5AAC-413C-803D-BB6EEF9AD3A6}" type="presParOf" srcId="{687CC7BD-79EF-4A0F-BDD3-809BFA49E6BE}" destId="{4C5F54B5-504F-4069-AF1D-9A370FBD268C}" srcOrd="1" destOrd="0" presId="urn:microsoft.com/office/officeart/2017/3/layout/HorizontalLabelsTimeline"/>
    <dgm:cxn modelId="{CFDEA283-4601-4089-8563-A85225CFEF1D}" type="presParOf" srcId="{4C5F54B5-504F-4069-AF1D-9A370FBD268C}" destId="{34539F78-7536-446A-B749-4315D26F2C4E}" srcOrd="0" destOrd="0" presId="urn:microsoft.com/office/officeart/2017/3/layout/HorizontalLabelsTimeline"/>
    <dgm:cxn modelId="{8A5756AD-D676-4F95-8A8A-CDE3EA13E14C}" type="presParOf" srcId="{34539F78-7536-446A-B749-4315D26F2C4E}" destId="{64E37A6A-8F95-4F28-92FC-1FE8089D7DAF}" srcOrd="0" destOrd="0" presId="urn:microsoft.com/office/officeart/2017/3/layout/HorizontalLabelsTimeline"/>
    <dgm:cxn modelId="{C64DD621-F766-410D-81AE-A692FE379207}" type="presParOf" srcId="{34539F78-7536-446A-B749-4315D26F2C4E}" destId="{301B11E7-9AB9-40DA-A950-87C47281308D}" srcOrd="1" destOrd="0" presId="urn:microsoft.com/office/officeart/2017/3/layout/HorizontalLabelsTimeline"/>
    <dgm:cxn modelId="{72141621-AC11-4C6D-A617-B6CF19C76AAE}" type="presParOf" srcId="{301B11E7-9AB9-40DA-A950-87C47281308D}" destId="{255B3FC7-BD87-4810-87ED-7952D0F23157}" srcOrd="0" destOrd="0" presId="urn:microsoft.com/office/officeart/2017/3/layout/HorizontalLabelsTimeline"/>
    <dgm:cxn modelId="{C728B947-ADB2-406E-9206-93298476CEFD}" type="presParOf" srcId="{301B11E7-9AB9-40DA-A950-87C47281308D}" destId="{4B545162-9690-412E-B970-54DA905B44AF}" srcOrd="1" destOrd="0" presId="urn:microsoft.com/office/officeart/2017/3/layout/HorizontalLabelsTimeline"/>
    <dgm:cxn modelId="{9B7FD2A9-25B9-477B-AC6A-FE14BD3BFF32}" type="presParOf" srcId="{34539F78-7536-446A-B749-4315D26F2C4E}" destId="{DF478A7F-4668-4E0A-86F7-C1205CF5AA73}" srcOrd="2" destOrd="0" presId="urn:microsoft.com/office/officeart/2017/3/layout/HorizontalLabelsTimeline"/>
    <dgm:cxn modelId="{A1F8B173-85E4-4ED9-BFF5-CF116D6F7CE3}" type="presParOf" srcId="{34539F78-7536-446A-B749-4315D26F2C4E}" destId="{6D7F9BE3-3008-4E5E-96F3-C71D72649902}" srcOrd="3" destOrd="0" presId="urn:microsoft.com/office/officeart/2017/3/layout/HorizontalLabelsTimeline"/>
    <dgm:cxn modelId="{74F580D4-41FC-4B1B-82E4-22FCC2246045}" type="presParOf" srcId="{34539F78-7536-446A-B749-4315D26F2C4E}" destId="{02633C3C-6589-41FB-998C-85A7548107A4}" srcOrd="4" destOrd="0" presId="urn:microsoft.com/office/officeart/2017/3/layout/HorizontalLabelsTimeline"/>
    <dgm:cxn modelId="{ACB72553-49A5-440C-B1C8-D7D8CFF44BD6}" type="presParOf" srcId="{4C5F54B5-504F-4069-AF1D-9A370FBD268C}" destId="{41467129-B2CC-4E38-A5B2-56D30FA28409}" srcOrd="1" destOrd="0" presId="urn:microsoft.com/office/officeart/2017/3/layout/HorizontalLabelsTimeline"/>
    <dgm:cxn modelId="{779E8BAE-E165-44A0-8F61-F1D6F07BA6D3}" type="presParOf" srcId="{4C5F54B5-504F-4069-AF1D-9A370FBD268C}" destId="{6AA3FB3F-E213-4147-93D1-22B952CDFE17}" srcOrd="2" destOrd="0" presId="urn:microsoft.com/office/officeart/2017/3/layout/HorizontalLabelsTimeline"/>
    <dgm:cxn modelId="{FDEBFC71-A7CC-4193-89B3-3D17A65C6735}" type="presParOf" srcId="{6AA3FB3F-E213-4147-93D1-22B952CDFE17}" destId="{270971D8-F05B-4392-88C0-D9921BB5F6B0}" srcOrd="0" destOrd="0" presId="urn:microsoft.com/office/officeart/2017/3/layout/HorizontalLabelsTimeline"/>
    <dgm:cxn modelId="{DDE712DF-EAC7-4AEA-8C8F-518516542CAF}" type="presParOf" srcId="{6AA3FB3F-E213-4147-93D1-22B952CDFE17}" destId="{68B34C20-0EE9-4A51-9634-702BEA794899}" srcOrd="1" destOrd="0" presId="urn:microsoft.com/office/officeart/2017/3/layout/HorizontalLabelsTimeline"/>
    <dgm:cxn modelId="{0AB24538-9BA6-44A1-BA14-80061D14A8F4}" type="presParOf" srcId="{68B34C20-0EE9-4A51-9634-702BEA794899}" destId="{1D60394B-1800-4790-9694-08B1C1D1B34D}" srcOrd="0" destOrd="0" presId="urn:microsoft.com/office/officeart/2017/3/layout/HorizontalLabelsTimeline"/>
    <dgm:cxn modelId="{2AAA8EAA-0E27-421D-A811-E0050D6E2E66}" type="presParOf" srcId="{68B34C20-0EE9-4A51-9634-702BEA794899}" destId="{F7828579-24D8-4EC2-A1D6-344D5AD522E4}" srcOrd="1" destOrd="0" presId="urn:microsoft.com/office/officeart/2017/3/layout/HorizontalLabelsTimeline"/>
    <dgm:cxn modelId="{1951676A-386A-4A55-8D85-8529FCA60223}" type="presParOf" srcId="{6AA3FB3F-E213-4147-93D1-22B952CDFE17}" destId="{59F1EF41-14EA-48EE-A559-118169DBDB24}" srcOrd="2" destOrd="0" presId="urn:microsoft.com/office/officeart/2017/3/layout/HorizontalLabelsTimeline"/>
    <dgm:cxn modelId="{FF7D7122-10DC-403C-B42A-BC23EECD800F}" type="presParOf" srcId="{6AA3FB3F-E213-4147-93D1-22B952CDFE17}" destId="{8E0947F0-E28B-4B2E-B1D6-BFEED1AF012B}" srcOrd="3" destOrd="0" presId="urn:microsoft.com/office/officeart/2017/3/layout/HorizontalLabelsTimeline"/>
    <dgm:cxn modelId="{11C26640-7348-4167-8AF4-596740246EB0}" type="presParOf" srcId="{6AA3FB3F-E213-4147-93D1-22B952CDFE17}" destId="{6BA99215-8D0D-4B24-ACDB-B8619064A20A}" srcOrd="4" destOrd="0" presId="urn:microsoft.com/office/officeart/2017/3/layout/HorizontalLabelsTimeline"/>
    <dgm:cxn modelId="{4C86226D-C9C0-4413-B426-06F8252E51C5}" type="presParOf" srcId="{4C5F54B5-504F-4069-AF1D-9A370FBD268C}" destId="{9B2B8A77-95BF-4B3D-B7A2-74A64BEAD033}" srcOrd="3" destOrd="0" presId="urn:microsoft.com/office/officeart/2017/3/layout/HorizontalLabelsTimeline"/>
    <dgm:cxn modelId="{DA1E98F3-DEEF-449E-A505-7BE8E77DC666}" type="presParOf" srcId="{4C5F54B5-504F-4069-AF1D-9A370FBD268C}" destId="{CB500B18-4CCC-44D0-A7EE-E63EC340604C}" srcOrd="4" destOrd="0" presId="urn:microsoft.com/office/officeart/2017/3/layout/HorizontalLabelsTimeline"/>
    <dgm:cxn modelId="{5DE12D35-65C6-43A3-9CCB-9DB1FBB88A6F}" type="presParOf" srcId="{CB500B18-4CCC-44D0-A7EE-E63EC340604C}" destId="{A7F04B95-81DC-4C70-990B-FEE82F4C63E7}" srcOrd="0" destOrd="0" presId="urn:microsoft.com/office/officeart/2017/3/layout/HorizontalLabelsTimeline"/>
    <dgm:cxn modelId="{84E6A2E6-334E-486A-9E18-50B4C9242157}" type="presParOf" srcId="{CB500B18-4CCC-44D0-A7EE-E63EC340604C}" destId="{16384FAB-C600-47F1-91A6-2EF972F345F9}" srcOrd="1" destOrd="0" presId="urn:microsoft.com/office/officeart/2017/3/layout/HorizontalLabelsTimeline"/>
    <dgm:cxn modelId="{0D7AFB00-50B5-4763-8B9B-058959A93926}" type="presParOf" srcId="{16384FAB-C600-47F1-91A6-2EF972F345F9}" destId="{725F2AEF-0925-4411-A89A-5976D96BC3B1}" srcOrd="0" destOrd="0" presId="urn:microsoft.com/office/officeart/2017/3/layout/HorizontalLabelsTimeline"/>
    <dgm:cxn modelId="{6BE0CB7D-05CB-48BF-95E8-5BD301DDCFDF}" type="presParOf" srcId="{16384FAB-C600-47F1-91A6-2EF972F345F9}" destId="{F1CEE27F-E297-4972-B373-BDB021CAF74B}" srcOrd="1" destOrd="0" presId="urn:microsoft.com/office/officeart/2017/3/layout/HorizontalLabelsTimeline"/>
    <dgm:cxn modelId="{73AA2BF1-3651-48D4-B218-B7BECAF7B8D5}" type="presParOf" srcId="{CB500B18-4CCC-44D0-A7EE-E63EC340604C}" destId="{3F1F843F-8CAA-4ECF-B5A2-211D6C43D3C6}" srcOrd="2" destOrd="0" presId="urn:microsoft.com/office/officeart/2017/3/layout/HorizontalLabelsTimeline"/>
    <dgm:cxn modelId="{3C38FC4B-81C9-40B9-BE5E-6E8032D8A2A6}" type="presParOf" srcId="{CB500B18-4CCC-44D0-A7EE-E63EC340604C}" destId="{53B98CC0-1029-46A6-8053-0933F88F7705}" srcOrd="3" destOrd="0" presId="urn:microsoft.com/office/officeart/2017/3/layout/HorizontalLabelsTimeline"/>
    <dgm:cxn modelId="{6DDB047D-A89D-46BF-8D68-1A2DD3FE6D44}" type="presParOf" srcId="{CB500B18-4CCC-44D0-A7EE-E63EC340604C}" destId="{ED7FD386-E91E-4500-9B1B-A5B2EA2DCD9E}" srcOrd="4" destOrd="0" presId="urn:microsoft.com/office/officeart/2017/3/layout/HorizontalLabelsTimeline"/>
    <dgm:cxn modelId="{7224374C-AF62-4551-B883-0678F11DFE0E}" type="presParOf" srcId="{4C5F54B5-504F-4069-AF1D-9A370FBD268C}" destId="{D10A3234-F9BB-4A9C-A091-F5DBA518BE7C}" srcOrd="5" destOrd="0" presId="urn:microsoft.com/office/officeart/2017/3/layout/HorizontalLabelsTimeline"/>
    <dgm:cxn modelId="{E92C2D54-2030-4998-B6E1-0B397FD496E8}" type="presParOf" srcId="{4C5F54B5-504F-4069-AF1D-9A370FBD268C}" destId="{22D62643-0B0C-4009-9E59-829FBA28D384}" srcOrd="6" destOrd="0" presId="urn:microsoft.com/office/officeart/2017/3/layout/HorizontalLabelsTimeline"/>
    <dgm:cxn modelId="{83F2BFCB-71E8-4532-8742-A465ADABCDDF}" type="presParOf" srcId="{22D62643-0B0C-4009-9E59-829FBA28D384}" destId="{0514CBBB-524C-44B6-8CFF-9E8C353AFFA2}" srcOrd="0" destOrd="0" presId="urn:microsoft.com/office/officeart/2017/3/layout/HorizontalLabelsTimeline"/>
    <dgm:cxn modelId="{A5413EA4-0434-44C3-B28C-CC820D2CB2D4}" type="presParOf" srcId="{22D62643-0B0C-4009-9E59-829FBA28D384}" destId="{B6D17318-869C-4129-A21A-C5218F9F3011}" srcOrd="1" destOrd="0" presId="urn:microsoft.com/office/officeart/2017/3/layout/HorizontalLabelsTimeline"/>
    <dgm:cxn modelId="{15CF7D9E-500F-487B-9685-E39E0F543B41}" type="presParOf" srcId="{B6D17318-869C-4129-A21A-C5218F9F3011}" destId="{4FB5810C-9282-4912-9FA8-160D6841B3A6}" srcOrd="0" destOrd="0" presId="urn:microsoft.com/office/officeart/2017/3/layout/HorizontalLabelsTimeline"/>
    <dgm:cxn modelId="{87BC0DBE-1DA9-48FE-B351-EA7961839E5B}" type="presParOf" srcId="{B6D17318-869C-4129-A21A-C5218F9F3011}" destId="{D60ECA16-6F71-4366-B966-30116FACD734}" srcOrd="1" destOrd="0" presId="urn:microsoft.com/office/officeart/2017/3/layout/HorizontalLabelsTimeline"/>
    <dgm:cxn modelId="{EB6F7731-DB07-4BE2-AAB1-EBC518EA43BC}" type="presParOf" srcId="{22D62643-0B0C-4009-9E59-829FBA28D384}" destId="{EDD3BD9D-B263-49EF-A321-1E02CAF28CE0}" srcOrd="2" destOrd="0" presId="urn:microsoft.com/office/officeart/2017/3/layout/HorizontalLabelsTimeline"/>
    <dgm:cxn modelId="{E1C27454-2A79-4004-BA1C-85C6EE9BCB0F}" type="presParOf" srcId="{22D62643-0B0C-4009-9E59-829FBA28D384}" destId="{A4207AAD-88DF-4517-A728-6745DFEAC878}" srcOrd="3" destOrd="0" presId="urn:microsoft.com/office/officeart/2017/3/layout/HorizontalLabelsTimeline"/>
    <dgm:cxn modelId="{545F58EA-FAAE-4096-AC67-B0E0B7CA09CA}" type="presParOf" srcId="{22D62643-0B0C-4009-9E59-829FBA28D384}" destId="{064241AA-32BB-4467-B7A4-3563A1BD5E7B}" srcOrd="4" destOrd="0" presId="urn:microsoft.com/office/officeart/2017/3/layout/HorizontalLabelsTimeline"/>
    <dgm:cxn modelId="{C532297E-4E9F-4918-A997-FE6BD56D9DFD}" type="presParOf" srcId="{4C5F54B5-504F-4069-AF1D-9A370FBD268C}" destId="{9BD0D184-0AC4-4BDA-90B3-8DE505DB6A4F}" srcOrd="7" destOrd="0" presId="urn:microsoft.com/office/officeart/2017/3/layout/HorizontalLabelsTimeline"/>
    <dgm:cxn modelId="{02308829-7062-43BC-8394-108096C35B10}" type="presParOf" srcId="{4C5F54B5-504F-4069-AF1D-9A370FBD268C}" destId="{4BDB2D9A-8CCD-4627-B11D-284D1486584E}" srcOrd="8" destOrd="0" presId="urn:microsoft.com/office/officeart/2017/3/layout/HorizontalLabelsTimeline"/>
    <dgm:cxn modelId="{4F2DCFCA-86FF-4D13-80C1-C948D216E72E}" type="presParOf" srcId="{4BDB2D9A-8CCD-4627-B11D-284D1486584E}" destId="{3C8DCD87-BA03-4CFF-A3D8-0137B3D6786E}" srcOrd="0" destOrd="0" presId="urn:microsoft.com/office/officeart/2017/3/layout/HorizontalLabelsTimeline"/>
    <dgm:cxn modelId="{44975A45-7A1F-43EE-852F-2B302DDD58E8}" type="presParOf" srcId="{4BDB2D9A-8CCD-4627-B11D-284D1486584E}" destId="{51C045F3-1AC8-4F60-ADFA-BD4A4450C633}" srcOrd="1" destOrd="0" presId="urn:microsoft.com/office/officeart/2017/3/layout/HorizontalLabelsTimeline"/>
    <dgm:cxn modelId="{020BF51C-81C1-49D0-B364-FDE4A50DC963}" type="presParOf" srcId="{51C045F3-1AC8-4F60-ADFA-BD4A4450C633}" destId="{C5640C9F-6F1A-4E9E-803C-C8215CD9E3E4}" srcOrd="0" destOrd="0" presId="urn:microsoft.com/office/officeart/2017/3/layout/HorizontalLabelsTimeline"/>
    <dgm:cxn modelId="{8C0C072E-851F-420B-8022-2342B4641452}" type="presParOf" srcId="{51C045F3-1AC8-4F60-ADFA-BD4A4450C633}" destId="{68A1A61D-E6DF-4865-B8AA-D0DDAE055D3F}" srcOrd="1" destOrd="0" presId="urn:microsoft.com/office/officeart/2017/3/layout/HorizontalLabelsTimeline"/>
    <dgm:cxn modelId="{20A53B00-46CF-43A4-8725-4B4D6BCC16DF}" type="presParOf" srcId="{4BDB2D9A-8CCD-4627-B11D-284D1486584E}" destId="{84F2E9AB-60CD-400A-B5D9-25E3926D517A}" srcOrd="2" destOrd="0" presId="urn:microsoft.com/office/officeart/2017/3/layout/HorizontalLabelsTimeline"/>
    <dgm:cxn modelId="{CECC0C13-CE22-4E3E-9E46-D8B7A27625DB}" type="presParOf" srcId="{4BDB2D9A-8CCD-4627-B11D-284D1486584E}" destId="{09766411-F982-444E-8F42-45CAD3F6C3BE}" srcOrd="3" destOrd="0" presId="urn:microsoft.com/office/officeart/2017/3/layout/HorizontalLabelsTimeline"/>
    <dgm:cxn modelId="{319C0899-90D7-411B-92F6-183FC583EA91}" type="presParOf" srcId="{4BDB2D9A-8CCD-4627-B11D-284D1486584E}" destId="{773228E3-A0C5-492A-AFE9-8B95095D6F77}" srcOrd="4" destOrd="0" presId="urn:microsoft.com/office/officeart/2017/3/layout/HorizontalLabelsTimeline"/>
  </dgm:cxnLst>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168B371-2815-4661-9209-F8A29814ADCC}">
      <dsp:nvSpPr>
        <dsp:cNvPr id="0" name=""/>
        <dsp:cNvSpPr/>
      </dsp:nvSpPr>
      <dsp:spPr>
        <a:xfrm>
          <a:off x="0" y="2103437"/>
          <a:ext cx="10543032" cy="0"/>
        </a:xfrm>
        <a:prstGeom prst="line">
          <a:avLst/>
        </a:prstGeom>
        <a:solidFill>
          <a:schemeClr val="lt1">
            <a:alpha val="90000"/>
            <a:hueOff val="0"/>
            <a:satOff val="0"/>
            <a:lumOff val="0"/>
            <a:alphaOff val="0"/>
          </a:schemeClr>
        </a:solidFill>
        <a:ln w="127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dsp:style>
    </dsp:sp>
    <dsp:sp modelId="{64E37A6A-8F95-4F28-92FC-1FE8089D7DAF}">
      <dsp:nvSpPr>
        <dsp:cNvPr id="0" name=""/>
        <dsp:cNvSpPr/>
      </dsp:nvSpPr>
      <dsp:spPr>
        <a:xfrm>
          <a:off x="215802" y="1304131"/>
          <a:ext cx="3089602" cy="504825"/>
        </a:xfrm>
        <a:prstGeom prst="rect">
          <a:avLst/>
        </a:prstGeom>
        <a:solidFill>
          <a:schemeClr val="accent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800100">
            <a:lnSpc>
              <a:spcPct val="90000"/>
            </a:lnSpc>
            <a:spcBef>
              <a:spcPct val="0"/>
            </a:spcBef>
            <a:spcAft>
              <a:spcPct val="35000"/>
            </a:spcAft>
            <a:buNone/>
            <a:defRPr b="1"/>
          </a:pPr>
          <a:r>
            <a:rPr lang="en-US" sz="1800" kern="1200" dirty="0"/>
            <a:t>Title</a:t>
          </a:r>
        </a:p>
      </dsp:txBody>
      <dsp:txXfrm>
        <a:off x="215802" y="1304131"/>
        <a:ext cx="3089602" cy="504825"/>
      </dsp:txXfrm>
    </dsp:sp>
    <dsp:sp modelId="{255B3FC7-BD87-4810-87ED-7952D0F23157}">
      <dsp:nvSpPr>
        <dsp:cNvPr id="0" name=""/>
        <dsp:cNvSpPr/>
      </dsp:nvSpPr>
      <dsp:spPr>
        <a:xfrm>
          <a:off x="215802" y="382273"/>
          <a:ext cx="3089602" cy="921857"/>
        </a:xfrm>
        <a:prstGeom prst="rect">
          <a:avLst/>
        </a:prstGeom>
        <a:solidFill>
          <a:schemeClr val="accent2">
            <a:lumMod val="20000"/>
            <a:lumOff val="80000"/>
            <a:alpha val="9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2875" tIns="142875" rIns="142875" bIns="142875" numCol="1" spcCol="1270" anchor="ctr" anchorCtr="0">
          <a:noAutofit/>
        </a:bodyPr>
        <a:lstStyle/>
        <a:p>
          <a:pPr marL="0" lvl="0" indent="0" algn="l" defTabSz="666750">
            <a:lnSpc>
              <a:spcPct val="90000"/>
            </a:lnSpc>
            <a:spcBef>
              <a:spcPct val="0"/>
            </a:spcBef>
            <a:spcAft>
              <a:spcPct val="35000"/>
            </a:spcAft>
            <a:buNone/>
          </a:pPr>
          <a:r>
            <a:rPr lang="en-US" sz="1500" b="0" i="0" u="none" kern="1200" dirty="0"/>
            <a:t>To start a presentation, go to the Slide Show tab, and select From Beginning.</a:t>
          </a:r>
          <a:endParaRPr lang="en-US" sz="1500" kern="1200" dirty="0"/>
        </a:p>
      </dsp:txBody>
      <dsp:txXfrm>
        <a:off x="215802" y="382273"/>
        <a:ext cx="3089602" cy="921857"/>
      </dsp:txXfrm>
    </dsp:sp>
    <dsp:sp modelId="{DF478A7F-4668-4E0A-86F7-C1205CF5AA73}">
      <dsp:nvSpPr>
        <dsp:cNvPr id="0" name=""/>
        <dsp:cNvSpPr/>
      </dsp:nvSpPr>
      <dsp:spPr>
        <a:xfrm>
          <a:off x="1760603" y="1808956"/>
          <a:ext cx="0" cy="294481"/>
        </a:xfrm>
        <a:prstGeom prst="line">
          <a:avLst/>
        </a:prstGeom>
        <a:noFill/>
        <a:ln w="6350" cap="flat" cmpd="sng" algn="ctr">
          <a:solidFill>
            <a:schemeClr val="accent3"/>
          </a:solidFill>
          <a:prstDash val="solid"/>
          <a:miter lim="800000"/>
        </a:ln>
        <a:effectLst/>
      </dsp:spPr>
      <dsp:style>
        <a:lnRef idx="1">
          <a:scrgbClr r="0" g="0" b="0"/>
        </a:lnRef>
        <a:fillRef idx="0">
          <a:scrgbClr r="0" g="0" b="0"/>
        </a:fillRef>
        <a:effectRef idx="0">
          <a:scrgbClr r="0" g="0" b="0"/>
        </a:effectRef>
        <a:fontRef idx="minor"/>
      </dsp:style>
    </dsp:sp>
    <dsp:sp modelId="{270971D8-F05B-4392-88C0-D9921BB5F6B0}">
      <dsp:nvSpPr>
        <dsp:cNvPr id="0" name=""/>
        <dsp:cNvSpPr/>
      </dsp:nvSpPr>
      <dsp:spPr>
        <a:xfrm>
          <a:off x="1971258" y="2397918"/>
          <a:ext cx="3089602" cy="504825"/>
        </a:xfrm>
        <a:prstGeom prst="rect">
          <a:avLst/>
        </a:prstGeom>
        <a:solidFill>
          <a:schemeClr val="accent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800100">
            <a:lnSpc>
              <a:spcPct val="90000"/>
            </a:lnSpc>
            <a:spcBef>
              <a:spcPct val="0"/>
            </a:spcBef>
            <a:spcAft>
              <a:spcPct val="35000"/>
            </a:spcAft>
            <a:buNone/>
            <a:defRPr b="1"/>
          </a:pPr>
          <a:r>
            <a:rPr lang="en-US" sz="1800" kern="1200" dirty="0"/>
            <a:t>Title</a:t>
          </a:r>
        </a:p>
      </dsp:txBody>
      <dsp:txXfrm>
        <a:off x="1971258" y="2397918"/>
        <a:ext cx="3089602" cy="504825"/>
      </dsp:txXfrm>
    </dsp:sp>
    <dsp:sp modelId="{1D60394B-1800-4790-9694-08B1C1D1B34D}">
      <dsp:nvSpPr>
        <dsp:cNvPr id="0" name=""/>
        <dsp:cNvSpPr/>
      </dsp:nvSpPr>
      <dsp:spPr>
        <a:xfrm>
          <a:off x="1971258" y="2902743"/>
          <a:ext cx="3089602" cy="1144375"/>
        </a:xfrm>
        <a:prstGeom prst="rect">
          <a:avLst/>
        </a:prstGeom>
        <a:solidFill>
          <a:schemeClr val="accent2">
            <a:lumMod val="20000"/>
            <a:lumOff val="80000"/>
            <a:alpha val="9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2875" tIns="142875" rIns="142875" bIns="142875" numCol="1" spcCol="1270" anchor="ctr" anchorCtr="0">
          <a:noAutofit/>
        </a:bodyPr>
        <a:lstStyle/>
        <a:p>
          <a:pPr marL="0" lvl="0" indent="0" algn="l" defTabSz="666750">
            <a:lnSpc>
              <a:spcPct val="90000"/>
            </a:lnSpc>
            <a:spcBef>
              <a:spcPct val="0"/>
            </a:spcBef>
            <a:spcAft>
              <a:spcPct val="35000"/>
            </a:spcAft>
            <a:buNone/>
          </a:pPr>
          <a:r>
            <a:rPr lang="en-US" sz="1500" b="0" i="0" u="none" kern="1200" dirty="0"/>
            <a:t>To display Presenter view, in Slide Show view, on the control bar at the bottom left select the three dots, and then Show Presenter View. </a:t>
          </a:r>
          <a:endParaRPr lang="en-US" sz="1500" kern="1200" dirty="0"/>
        </a:p>
      </dsp:txBody>
      <dsp:txXfrm>
        <a:off x="1971258" y="2902743"/>
        <a:ext cx="3089602" cy="1144375"/>
      </dsp:txXfrm>
    </dsp:sp>
    <dsp:sp modelId="{59F1EF41-14EA-48EE-A559-118169DBDB24}">
      <dsp:nvSpPr>
        <dsp:cNvPr id="0" name=""/>
        <dsp:cNvSpPr/>
      </dsp:nvSpPr>
      <dsp:spPr>
        <a:xfrm>
          <a:off x="3516059" y="2103437"/>
          <a:ext cx="0" cy="294481"/>
        </a:xfrm>
        <a:prstGeom prst="line">
          <a:avLst/>
        </a:prstGeom>
        <a:noFill/>
        <a:ln w="6350" cap="flat" cmpd="sng" algn="ctr">
          <a:solidFill>
            <a:schemeClr val="accent3"/>
          </a:solidFill>
          <a:prstDash val="solid"/>
          <a:miter lim="800000"/>
        </a:ln>
        <a:effectLst/>
      </dsp:spPr>
      <dsp:style>
        <a:lnRef idx="1">
          <a:scrgbClr r="0" g="0" b="0"/>
        </a:lnRef>
        <a:fillRef idx="0">
          <a:scrgbClr r="0" g="0" b="0"/>
        </a:fillRef>
        <a:effectRef idx="0">
          <a:scrgbClr r="0" g="0" b="0"/>
        </a:effectRef>
        <a:fontRef idx="minor"/>
      </dsp:style>
    </dsp:sp>
    <dsp:sp modelId="{6D7F9BE3-3008-4E5E-96F3-C71D72649902}">
      <dsp:nvSpPr>
        <dsp:cNvPr id="0" name=""/>
        <dsp:cNvSpPr/>
      </dsp:nvSpPr>
      <dsp:spPr>
        <a:xfrm rot="2700000">
          <a:off x="1727882" y="2070715"/>
          <a:ext cx="65443" cy="65443"/>
        </a:xfrm>
        <a:prstGeom prst="rect">
          <a:avLst/>
        </a:prstGeom>
        <a:solidFill>
          <a:schemeClr val="accent3"/>
        </a:solidFill>
        <a:ln w="63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E0947F0-E28B-4B2E-B1D6-BFEED1AF012B}">
      <dsp:nvSpPr>
        <dsp:cNvPr id="0" name=""/>
        <dsp:cNvSpPr/>
      </dsp:nvSpPr>
      <dsp:spPr>
        <a:xfrm rot="2700000">
          <a:off x="3483338" y="2070715"/>
          <a:ext cx="65443" cy="65443"/>
        </a:xfrm>
        <a:prstGeom prst="rect">
          <a:avLst/>
        </a:prstGeom>
        <a:solidFill>
          <a:schemeClr val="accent3"/>
        </a:solidFill>
        <a:ln w="63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7F04B95-81DC-4C70-990B-FEE82F4C63E7}">
      <dsp:nvSpPr>
        <dsp:cNvPr id="0" name=""/>
        <dsp:cNvSpPr/>
      </dsp:nvSpPr>
      <dsp:spPr>
        <a:xfrm>
          <a:off x="3726714" y="1304131"/>
          <a:ext cx="3089602" cy="504825"/>
        </a:xfrm>
        <a:prstGeom prst="rect">
          <a:avLst/>
        </a:prstGeom>
        <a:solidFill>
          <a:schemeClr val="accent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800100">
            <a:lnSpc>
              <a:spcPct val="90000"/>
            </a:lnSpc>
            <a:spcBef>
              <a:spcPct val="0"/>
            </a:spcBef>
            <a:spcAft>
              <a:spcPct val="35000"/>
            </a:spcAft>
            <a:buNone/>
            <a:defRPr b="1"/>
          </a:pPr>
          <a:r>
            <a:rPr lang="en-US" sz="1800" kern="1200" dirty="0"/>
            <a:t>Title</a:t>
          </a:r>
        </a:p>
      </dsp:txBody>
      <dsp:txXfrm>
        <a:off x="3726714" y="1304131"/>
        <a:ext cx="3089602" cy="504825"/>
      </dsp:txXfrm>
    </dsp:sp>
    <dsp:sp modelId="{725F2AEF-0925-4411-A89A-5976D96BC3B1}">
      <dsp:nvSpPr>
        <dsp:cNvPr id="0" name=""/>
        <dsp:cNvSpPr/>
      </dsp:nvSpPr>
      <dsp:spPr>
        <a:xfrm>
          <a:off x="3726714" y="159756"/>
          <a:ext cx="3089602" cy="1144375"/>
        </a:xfrm>
        <a:prstGeom prst="rect">
          <a:avLst/>
        </a:prstGeom>
        <a:solidFill>
          <a:schemeClr val="accent2">
            <a:lumMod val="20000"/>
            <a:lumOff val="80000"/>
            <a:alpha val="90000"/>
          </a:schemeClr>
        </a:solidFill>
        <a:ln w="12700" cap="flat" cmpd="sng" algn="ctr">
          <a:solidFill>
            <a:schemeClr val="accent2">
              <a:lumMod val="20000"/>
              <a:lumOff val="80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2875" tIns="142875" rIns="142875" bIns="142875" numCol="1" spcCol="1270" anchor="ctr" anchorCtr="0">
          <a:noAutofit/>
        </a:bodyPr>
        <a:lstStyle/>
        <a:p>
          <a:pPr marL="0" lvl="0" indent="0" algn="l" defTabSz="666750">
            <a:lnSpc>
              <a:spcPct val="90000"/>
            </a:lnSpc>
            <a:spcBef>
              <a:spcPct val="0"/>
            </a:spcBef>
            <a:spcAft>
              <a:spcPct val="35000"/>
            </a:spcAft>
            <a:buNone/>
          </a:pPr>
          <a:r>
            <a:rPr lang="en-US" sz="1500" b="0" i="0" u="none" kern="1200" dirty="0"/>
            <a:t>During your presentation, the speaker notes are visible on your monitor, but aren't visible to the audience. </a:t>
          </a:r>
          <a:endParaRPr lang="en-US" sz="1500" kern="1200" dirty="0"/>
        </a:p>
      </dsp:txBody>
      <dsp:txXfrm>
        <a:off x="3726714" y="159756"/>
        <a:ext cx="3089602" cy="1144375"/>
      </dsp:txXfrm>
    </dsp:sp>
    <dsp:sp modelId="{3F1F843F-8CAA-4ECF-B5A2-211D6C43D3C6}">
      <dsp:nvSpPr>
        <dsp:cNvPr id="0" name=""/>
        <dsp:cNvSpPr/>
      </dsp:nvSpPr>
      <dsp:spPr>
        <a:xfrm>
          <a:off x="5271515" y="1808956"/>
          <a:ext cx="0" cy="294481"/>
        </a:xfrm>
        <a:prstGeom prst="line">
          <a:avLst/>
        </a:prstGeom>
        <a:noFill/>
        <a:ln w="6350" cap="flat" cmpd="sng" algn="ctr">
          <a:solidFill>
            <a:schemeClr val="accent3"/>
          </a:solidFill>
          <a:prstDash val="solid"/>
          <a:miter lim="800000"/>
        </a:ln>
        <a:effectLst/>
      </dsp:spPr>
      <dsp:style>
        <a:lnRef idx="1">
          <a:scrgbClr r="0" g="0" b="0"/>
        </a:lnRef>
        <a:fillRef idx="0">
          <a:scrgbClr r="0" g="0" b="0"/>
        </a:fillRef>
        <a:effectRef idx="0">
          <a:scrgbClr r="0" g="0" b="0"/>
        </a:effectRef>
        <a:fontRef idx="minor"/>
      </dsp:style>
    </dsp:sp>
    <dsp:sp modelId="{0514CBBB-524C-44B6-8CFF-9E8C353AFFA2}">
      <dsp:nvSpPr>
        <dsp:cNvPr id="0" name=""/>
        <dsp:cNvSpPr/>
      </dsp:nvSpPr>
      <dsp:spPr>
        <a:xfrm>
          <a:off x="5482170" y="2397918"/>
          <a:ext cx="3089602" cy="504825"/>
        </a:xfrm>
        <a:prstGeom prst="rect">
          <a:avLst/>
        </a:prstGeom>
        <a:solidFill>
          <a:schemeClr val="accent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800100">
            <a:lnSpc>
              <a:spcPct val="90000"/>
            </a:lnSpc>
            <a:spcBef>
              <a:spcPct val="0"/>
            </a:spcBef>
            <a:spcAft>
              <a:spcPct val="35000"/>
            </a:spcAft>
            <a:buNone/>
            <a:defRPr b="1"/>
          </a:pPr>
          <a:r>
            <a:rPr lang="en-US" sz="1800" kern="1200" dirty="0"/>
            <a:t>Title</a:t>
          </a:r>
        </a:p>
      </dsp:txBody>
      <dsp:txXfrm>
        <a:off x="5482170" y="2397918"/>
        <a:ext cx="3089602" cy="504825"/>
      </dsp:txXfrm>
    </dsp:sp>
    <dsp:sp modelId="{4FB5810C-9282-4912-9FA8-160D6841B3A6}">
      <dsp:nvSpPr>
        <dsp:cNvPr id="0" name=""/>
        <dsp:cNvSpPr/>
      </dsp:nvSpPr>
      <dsp:spPr>
        <a:xfrm>
          <a:off x="5482170" y="2902743"/>
          <a:ext cx="3089602" cy="715234"/>
        </a:xfrm>
        <a:prstGeom prst="rect">
          <a:avLst/>
        </a:prstGeom>
        <a:solidFill>
          <a:schemeClr val="accent2">
            <a:lumMod val="20000"/>
            <a:lumOff val="80000"/>
            <a:alpha val="9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2875" tIns="142875" rIns="142875" bIns="142875" numCol="1" spcCol="1270" anchor="ctr" anchorCtr="0">
          <a:noAutofit/>
        </a:bodyPr>
        <a:lstStyle/>
        <a:p>
          <a:pPr marL="0" lvl="0" indent="0" algn="l" defTabSz="666750">
            <a:lnSpc>
              <a:spcPct val="90000"/>
            </a:lnSpc>
            <a:spcBef>
              <a:spcPct val="0"/>
            </a:spcBef>
            <a:spcAft>
              <a:spcPct val="35000"/>
            </a:spcAft>
            <a:buNone/>
          </a:pPr>
          <a:r>
            <a:rPr lang="en-US" sz="1500" b="0" i="0" u="none" kern="1200" dirty="0"/>
            <a:t>The Notes pane is a box that appears below each slide. Tap it to add notes. </a:t>
          </a:r>
          <a:endParaRPr lang="en-US" sz="1500" kern="1200" dirty="0"/>
        </a:p>
      </dsp:txBody>
      <dsp:txXfrm>
        <a:off x="5482170" y="2902743"/>
        <a:ext cx="3089602" cy="715234"/>
      </dsp:txXfrm>
    </dsp:sp>
    <dsp:sp modelId="{EDD3BD9D-B263-49EF-A321-1E02CAF28CE0}">
      <dsp:nvSpPr>
        <dsp:cNvPr id="0" name=""/>
        <dsp:cNvSpPr/>
      </dsp:nvSpPr>
      <dsp:spPr>
        <a:xfrm>
          <a:off x="7026972" y="2103437"/>
          <a:ext cx="0" cy="294481"/>
        </a:xfrm>
        <a:prstGeom prst="line">
          <a:avLst/>
        </a:prstGeom>
        <a:noFill/>
        <a:ln w="6350" cap="flat" cmpd="sng" algn="ctr">
          <a:solidFill>
            <a:schemeClr val="accent3"/>
          </a:solidFill>
          <a:prstDash val="solid"/>
          <a:miter lim="800000"/>
        </a:ln>
        <a:effectLst/>
      </dsp:spPr>
      <dsp:style>
        <a:lnRef idx="1">
          <a:scrgbClr r="0" g="0" b="0"/>
        </a:lnRef>
        <a:fillRef idx="0">
          <a:scrgbClr r="0" g="0" b="0"/>
        </a:fillRef>
        <a:effectRef idx="0">
          <a:scrgbClr r="0" g="0" b="0"/>
        </a:effectRef>
        <a:fontRef idx="minor"/>
      </dsp:style>
    </dsp:sp>
    <dsp:sp modelId="{53B98CC0-1029-46A6-8053-0933F88F7705}">
      <dsp:nvSpPr>
        <dsp:cNvPr id="0" name=""/>
        <dsp:cNvSpPr/>
      </dsp:nvSpPr>
      <dsp:spPr>
        <a:xfrm rot="2700000">
          <a:off x="5238794" y="2070715"/>
          <a:ext cx="65443" cy="65443"/>
        </a:xfrm>
        <a:prstGeom prst="rect">
          <a:avLst/>
        </a:prstGeom>
        <a:solidFill>
          <a:schemeClr val="accent3"/>
        </a:solidFill>
        <a:ln w="63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4207AAD-88DF-4517-A728-6745DFEAC878}">
      <dsp:nvSpPr>
        <dsp:cNvPr id="0" name=""/>
        <dsp:cNvSpPr/>
      </dsp:nvSpPr>
      <dsp:spPr>
        <a:xfrm rot="2700000">
          <a:off x="6994250" y="2070715"/>
          <a:ext cx="65443" cy="65443"/>
        </a:xfrm>
        <a:prstGeom prst="rect">
          <a:avLst/>
        </a:prstGeom>
        <a:solidFill>
          <a:schemeClr val="accent3"/>
        </a:solidFill>
        <a:ln w="63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C8DCD87-BA03-4CFF-A3D8-0137B3D6786E}">
      <dsp:nvSpPr>
        <dsp:cNvPr id="0" name=""/>
        <dsp:cNvSpPr/>
      </dsp:nvSpPr>
      <dsp:spPr>
        <a:xfrm>
          <a:off x="7228110" y="1304131"/>
          <a:ext cx="3089602" cy="504825"/>
        </a:xfrm>
        <a:prstGeom prst="rect">
          <a:avLst/>
        </a:prstGeom>
        <a:solidFill>
          <a:schemeClr val="accent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800100">
            <a:lnSpc>
              <a:spcPct val="90000"/>
            </a:lnSpc>
            <a:spcBef>
              <a:spcPct val="0"/>
            </a:spcBef>
            <a:spcAft>
              <a:spcPct val="35000"/>
            </a:spcAft>
            <a:buNone/>
            <a:defRPr b="1"/>
          </a:pPr>
          <a:r>
            <a:rPr lang="en-US" sz="1800" kern="1200" dirty="0"/>
            <a:t>Title</a:t>
          </a:r>
        </a:p>
      </dsp:txBody>
      <dsp:txXfrm>
        <a:off x="7228110" y="1304131"/>
        <a:ext cx="3089602" cy="504825"/>
      </dsp:txXfrm>
    </dsp:sp>
    <dsp:sp modelId="{C5640C9F-6F1A-4E9E-803C-C8215CD9E3E4}">
      <dsp:nvSpPr>
        <dsp:cNvPr id="0" name=""/>
        <dsp:cNvSpPr/>
      </dsp:nvSpPr>
      <dsp:spPr>
        <a:xfrm>
          <a:off x="7237626" y="159756"/>
          <a:ext cx="3089602" cy="1144375"/>
        </a:xfrm>
        <a:prstGeom prst="rect">
          <a:avLst/>
        </a:prstGeom>
        <a:solidFill>
          <a:schemeClr val="accent2">
            <a:lumMod val="20000"/>
            <a:lumOff val="80000"/>
            <a:alpha val="9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2875" tIns="142875" rIns="142875" bIns="142875" numCol="1" spcCol="1270" anchor="ctr" anchorCtr="0">
          <a:noAutofit/>
        </a:bodyPr>
        <a:lstStyle/>
        <a:p>
          <a:pPr marL="0" lvl="0" indent="0" algn="l" defTabSz="666750">
            <a:lnSpc>
              <a:spcPct val="90000"/>
            </a:lnSpc>
            <a:spcBef>
              <a:spcPct val="0"/>
            </a:spcBef>
            <a:spcAft>
              <a:spcPct val="35000"/>
            </a:spcAft>
            <a:buNone/>
          </a:pPr>
          <a:r>
            <a:rPr lang="en-US" sz="1500" b="0" i="0" u="none" kern="1200" dirty="0"/>
            <a:t>If you don’t see the Notes pane or it is completely minimized, click Notes on the task bar across the bottom of the PowerPoint window. </a:t>
          </a:r>
          <a:endParaRPr lang="en-US" sz="1500" kern="1200" dirty="0"/>
        </a:p>
      </dsp:txBody>
      <dsp:txXfrm>
        <a:off x="7237626" y="159756"/>
        <a:ext cx="3089602" cy="1144375"/>
      </dsp:txXfrm>
    </dsp:sp>
    <dsp:sp modelId="{84F2E9AB-60CD-400A-B5D9-25E3926D517A}">
      <dsp:nvSpPr>
        <dsp:cNvPr id="0" name=""/>
        <dsp:cNvSpPr/>
      </dsp:nvSpPr>
      <dsp:spPr>
        <a:xfrm>
          <a:off x="8772912" y="1808956"/>
          <a:ext cx="0" cy="294481"/>
        </a:xfrm>
        <a:prstGeom prst="line">
          <a:avLst/>
        </a:prstGeom>
        <a:noFill/>
        <a:ln w="6350" cap="flat" cmpd="sng" algn="ctr">
          <a:solidFill>
            <a:schemeClr val="accent3"/>
          </a:solidFill>
          <a:prstDash val="solid"/>
          <a:miter lim="800000"/>
        </a:ln>
        <a:effectLst/>
      </dsp:spPr>
      <dsp:style>
        <a:lnRef idx="1">
          <a:scrgbClr r="0" g="0" b="0"/>
        </a:lnRef>
        <a:fillRef idx="0">
          <a:scrgbClr r="0" g="0" b="0"/>
        </a:fillRef>
        <a:effectRef idx="0">
          <a:scrgbClr r="0" g="0" b="0"/>
        </a:effectRef>
        <a:fontRef idx="minor"/>
      </dsp:style>
    </dsp:sp>
    <dsp:sp modelId="{09766411-F982-444E-8F42-45CAD3F6C3BE}">
      <dsp:nvSpPr>
        <dsp:cNvPr id="0" name=""/>
        <dsp:cNvSpPr/>
      </dsp:nvSpPr>
      <dsp:spPr>
        <a:xfrm rot="2700000">
          <a:off x="8740190" y="2070715"/>
          <a:ext cx="65443" cy="65443"/>
        </a:xfrm>
        <a:prstGeom prst="rect">
          <a:avLst/>
        </a:prstGeom>
        <a:solidFill>
          <a:schemeClr val="accent3"/>
        </a:solidFill>
        <a:ln w="63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7/3/layout/HorizontalLabelsTimeline">
  <dgm:title val="Horizontal Labels Timeline"/>
  <dgm:desc val="Use to show a list of events in chronological order. The rectangular shape contains the description while the date is shown immediately below. It can display a large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dgm:constrLst>
    <dgm:layoutNode name="divider" styleLbl="fgAcc1">
      <dgm:alg type="sp"/>
      <dgm:shape xmlns:r="http://schemas.openxmlformats.org/officeDocument/2006/relationships" type="line" r:blip="" zOrderOff="-1">
        <dgm:adjLst/>
      </dgm:shap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hoose name="constrBasedOnChildrenCount">
        <dgm:if name="constrForTwoChildren" axis="ch" ptType="node" func="cnt" op="lte" val="2">
          <dgm:constrLst>
            <dgm:constr type="primFontSz" for="des" forName="L1TextContainer" val="20"/>
            <dgm:constr type="primFontSz" for="des" forName="L2TextContainer" refType="primFontSz" refFor="des" refForName="L1TextContainer" op="equ" fact="0.85"/>
            <dgm:constr type="w" for="ch" forName="composite" refType="w"/>
            <dgm:constr type="h" for="ch" forName="composite" refType="h"/>
            <dgm:constr type="w" for="ch" forName="spaceBetweenRectangles" refType="w" refFor="ch" refForName="composite" fact="0"/>
            <dgm:constr type="w" for="ch" ptType="sibTrans" op="equ"/>
            <dgm:constr type="primFontSz" for="des" forName="L1TextContainer" op="equ"/>
            <dgm:constr type="primFontSz" for="des" forName="L2TextContainer" op="equ"/>
          </dgm:constrLst>
        </dgm:if>
        <dgm:else name="constrForRest">
          <dgm:constrLst>
            <dgm:constr type="primFontSz" for="des" forName="L1TextContainer" val="20"/>
            <dgm:constr type="primFontSz" for="des" forName="L2TextContainer" refType="primFontSz" refFor="des" refForName="L1TextContainer" op="equ" fact="0.8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Lst>
        </dgm:else>
      </dgm:choose>
      <dgm:forEach name="nodesForEach" axis="ch" ptType="node">
        <dgm:layoutNode name="composite">
          <dgm:alg type="composite"/>
          <dgm:shape xmlns:r="http://schemas.openxmlformats.org/officeDocument/2006/relationships" r:blip="">
            <dgm:adjLst/>
          </dgm:shape>
          <dgm:choose name="CaseForPlacingNodesAboveAndBelowDivider">
            <dgm:if name="CaseForPlacingNodeAboveDivider" axis="self" ptType="node" func="posOdd" op="equ" val="1">
              <dgm:constrLst>
                <dgm:constr type="w" for="ch" forName="L1TextContainer" refType="w" fact="0.88"/>
                <dgm:constr type="l" for="ch" forName="L1TextContainer" refType="w" fact="0.06"/>
                <dgm:constr type="h" for="ch" forName="L1TextContainer" refType="h" fact="0.12"/>
                <dgm:constr type="t" for="ch" forName="L1TextContainer" refType="h" fact="0.31"/>
                <dgm:constr type="w" for="ch" forName="L2TextContainerWrapper" refType="w" fact="0.88"/>
                <dgm:constr type="l" for="ch" forName="L2TextContainerWrapper" refType="w" fact="0.06"/>
                <dgm:constr type="h" for="ch" forName="L2TextContainerWrapper" refType="h" fact="0.31"/>
                <dgm:constr type="b" for="ch" forName="L2TextContainerWrapper" refType="h" fact="0.31"/>
                <dgm:constr type="w" for="ch" forName="ConnectLine"/>
                <dgm:constr type="ctrX" for="ch" forName="ConnectLine" refType="w" fact="0.5"/>
                <dgm:constr type="h" for="ch" forName="ConnectLine" refType="h" fact="0.07"/>
                <dgm:constr type="t" for="ch" forName="ConnectLine" refType="h" fact="0.43"/>
                <dgm:constr type="w" for="ch" forName="ConnectorPoint" refType="h" fact="0.022"/>
                <dgm:constr type="h" for="ch" forName="ConnectorPoint" refType="h" fact="0.022"/>
                <dgm:constr type="ctrX" for="ch" forName="ConnectorPoint" refType="w" fact="0.5"/>
                <dgm:constr type="ctrY" for="ch" forName="ConnectorPoint" refType="h" fact="0.5"/>
                <dgm:constr type="w" for="ch" forName="EmptyPlaceHolder" refType="w"/>
                <dgm:constr type="h" for="ch" forName="EmptyPlaceHolder" refType="h" fact="0.5"/>
                <dgm:constr type="t" for="ch" forName="EmptyPlaceHolder" refType="h" fact="0.5"/>
              </dgm:constrLst>
            </dgm:if>
            <dgm:else name="CaseForPlacingNodeBelowDivider">
              <dgm:constrLst>
                <dgm:constr type="w" for="ch" forName="L1TextContainer" refType="w" fact="0.88"/>
                <dgm:constr type="l" for="ch" forName="L1TextContainer" refType="w" fact="0.06"/>
                <dgm:constr type="h" for="ch" forName="L1TextContainer" refType="h" fact="0.12"/>
                <dgm:constr type="t" for="ch" forName="L1TextContainer" refType="h" fact="0.57"/>
                <dgm:constr type="w" for="ch" forName="L2TextContainerWrapper" refType="w" fact="0.88"/>
                <dgm:constr type="l" for="ch" forName="L2TextContainerWrapper" refType="w" fact="0.06"/>
                <dgm:constr type="h" for="ch" forName="L2TextContainerWrapper" refType="h" fact="0.31"/>
                <dgm:constr type="t" for="ch" forName="L2TextContainerWrapper" refType="h" fact="0.69"/>
                <dgm:constr type="w" for="ch" forName="ConnectLine"/>
                <dgm:constr type="ctrX" for="ch" forName="ConnectLine" refType="w" fact="0.5"/>
                <dgm:constr type="h" for="ch" forName="ConnectLine" refType="h" fact="0.07"/>
                <dgm:constr type="t" for="ch" forName="ConnectLine" refType="h" fact="0.5"/>
                <dgm:constr type="w" for="ch" forName="ConnectorPoint" refType="h" fact="0.022"/>
                <dgm:constr type="h" for="ch" forName="ConnectorPoint" refType="h" fact="0.022"/>
                <dgm:constr type="ctrX" for="ch" forName="ConnectorPoint" refType="w" fact="0.5"/>
                <dgm:constr type="ctrY" for="ch" forName="ConnectorPoint" refType="h" fact="0.5"/>
                <dgm:constr type="w" for="ch" forName="EmptyPlaceHolder" refType="w"/>
                <dgm:constr type="h" for="ch" forName="EmptyPlaceHolder" refType="h" fact="0.5"/>
                <dgm:constr type="t" for="ch" forName="EmptyPlaceHolder" refType="h" fact="0"/>
              </dgm:constrLst>
            </dgm:else>
          </dgm:choose>
          <dgm:layoutNode name="L1TextContainer" styleLbl="alignNode1">
            <dgm:varLst>
              <dgm:chMax val="1"/>
              <dgm:chPref val="1"/>
              <dgm:bulletEnabled val="1"/>
            </dgm:varLst>
            <dgm:alg type="tx">
              <dgm:param type="txAnchorVert" val="mid"/>
              <dgm:param type="parTxLTRAlign" val="ctr"/>
              <dgm:param type="parTxRTLAlign" val="ctr"/>
            </dgm:alg>
            <dgm:shape xmlns:r="http://schemas.openxmlformats.org/officeDocument/2006/relationships" type="rect" r:blip="">
              <dgm:adjLst/>
            </dgm:shape>
            <dgm:presOf axis="self"/>
            <dgm:constrLst>
              <dgm:constr type="tMarg" refType="primFontSz" fact="0.4"/>
              <dgm:constr type="bMarg" refType="primFontSz" fact="0.4"/>
              <dgm:constr type="lMarg" refType="primFontSz" fact="0.4"/>
              <dgm:constr type="rMarg" refType="primFontSz" fact="0.4"/>
            </dgm:constrLst>
            <dgm:ruleLst>
              <dgm:rule type="primFontSz" val="14" fact="NaN" max="NaN"/>
            </dgm:ruleLst>
          </dgm:layoutNode>
          <dgm:layoutNode name="L2TextContainerWrapper">
            <dgm:varLst>
              <dgm:bulletEnabled val="1"/>
            </dgm:varLst>
            <dgm:alg type="composite"/>
            <dgm:choose name="L2TextContainerConstr">
              <dgm:if name="CaseForPlacingL2TextContaineAboveDivider" axis="self" ptType="node" func="posOdd" op="equ" val="1">
                <dgm:constrLst>
                  <dgm:constr type="h" for="ch" forName="L2TextContainer" refType="h" fact="0.39"/>
                  <dgm:constr type="b" for="ch" forName="L2TextContainer" refType="h"/>
                  <dgm:constr type="h" for="ch" forName="FlexibleEmptyPlaceHolder" refType="h" fact="0.61"/>
                </dgm:constrLst>
              </dgm:if>
              <dgm:else name="CaseForPlacingL2TextContaineBelowDivider">
                <dgm:constrLst>
                  <dgm:constr type="h" for="ch" forName="L2TextContainer" refType="h" fact="0.39"/>
                  <dgm:constr type="h" for="ch" forName="FlexibleEmptyPlaceHolder" refType="h" fact="0.61"/>
                  <dgm:constr type="b" for="ch" forName="FlexibleEmptyPlaceHolder" refType="h"/>
                </dgm:constrLst>
              </dgm:else>
            </dgm:choose>
            <dgm:layoutNode name="L2TextContainer" styleLbl="bgAccFollowNode1" moveWith="L1TextContainer">
              <dgm:choose name="L2TextContainerAlgo">
                <dgm:if name="L2TextContainerAlgoLTR" func="var" arg="dir" op="equ" val="norm">
                  <dgm:alg type="tx">
                    <dgm:param type="txAnchorVert" val="mid"/>
                    <dgm:param type="parTxRTLAlign" val="l"/>
                    <dgm:param type="parTxLTRAlign" val="l"/>
                    <dgm:param type="txAnchorVertCh" val="mid"/>
                    <dgm:param type="shpTxRTLAlignCh" val="l"/>
                    <dgm:param type="shpTxLTRAlignCh" val="l"/>
                  </dgm:alg>
                </dgm:if>
                <dgm:else name="L2TextContainerAlgoRTL">
                  <dgm:alg type="tx">
                    <dgm:param type="txAnchorVert" val="mid"/>
                    <dgm:param type="parTxRTLAlign" val="r"/>
                    <dgm:param type="parTxLTRAlign" val="r"/>
                    <dgm:param type="txAnchorVertCh" val="mid"/>
                    <dgm:param type="shpTxRTLAlignCh" val="r"/>
                    <dgm:param type="shpTxLTRAlignCh" val="r"/>
                  </dgm:alg>
                </dgm:else>
              </dgm:choose>
              <dgm:shape xmlns:r="http://schemas.openxmlformats.org/officeDocument/2006/relationships" type="rect" r:blip="">
                <dgm:adjLst/>
              </dgm:shape>
              <dgm:presOf axis="des" ptType="node"/>
              <dgm:constrLst>
                <dgm:constr type="tMarg" refType="primFontSz" fact="0.75"/>
                <dgm:constr type="bMarg" refType="primFontSz" fact="0.75"/>
                <dgm:constr type="lMarg" refType="primFontSz" fact="0.75"/>
                <dgm:constr type="rMarg" refType="primFontSz" fact="0.75"/>
              </dgm:constrLst>
              <dgm:ruleLst>
                <dgm:rule type="h" val="INF" fact="NaN" max="NaN"/>
                <dgm:rule type="primFontSz" val="12" fact="NaN" max="NaN"/>
                <dgm:rule type="secFontSz" val="10" fact="NaN" max="NaN"/>
              </dgm:ruleLst>
            </dgm:layoutNode>
            <dgm:layoutNode name="FlexibleEmptyPlaceHolder">
              <dgm:alg type="sp"/>
              <dgm:shape xmlns:r="http://schemas.openxmlformats.org/officeDocument/2006/relationships" r:blip="">
                <dgm:adjLst/>
              </dgm:shape>
              <dgm:presOf/>
              <dgm:constrLst/>
            </dgm:layoutNode>
          </dgm:layoutNode>
          <dgm:layoutNode name="ConnectLine" styleLbl="sibTrans1D1" moveWith="L1TextContainer">
            <dgm:alg type="sp"/>
            <dgm:shape xmlns:r="http://schemas.openxmlformats.org/officeDocument/2006/relationships" type="line" r:blip="">
              <dgm:adjLst/>
            </dgm:shape>
            <dgm:presOf/>
            <dgm:constrLst/>
          </dgm:layoutNode>
          <dgm:layoutNode name="ConnectorPoint" styleLbl="node1" moveWith="L1TextContainer">
            <dgm:alg type="sp"/>
            <dgm:shape xmlns:r="http://schemas.openxmlformats.org/officeDocument/2006/relationships" rot="45" type="rect" r:blip="" zOrderOff="10">
              <dgm:adjLst/>
              <dgm:extLst>
                <a:ext uri="{B698B0E9-8C71-41B9-8309-B3DCBF30829C}">
                  <dgm1612:spPr xmlns:dgm1612="http://schemas.microsoft.com/office/drawing/2016/12/diagram">
                    <a:ln w="6350"/>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Node>
  <dgm:extLst>
    <a:ext uri="{68A01E43-0DF5-4B5B-8FA6-DAF915123BFB}">
      <dgm1612:lstStyle xmlns:dgm1612="http://schemas.microsoft.com/office/drawing/2016/12/diagram">
        <a:lvl1pPr>
          <a:defRPr b="1"/>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6A0313-F537-4ED0-973B-4729E10A826A}" type="datetimeFigureOut">
              <a:rPr lang="en-US" smtClean="0"/>
              <a:t>4/21/2022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DC92804-03A6-47F6-A893-4DDB8903A808}" type="slidenum">
              <a:rPr lang="en-US" smtClean="0"/>
              <a:t>‹#›</a:t>
            </a:fld>
            <a:endParaRPr lang="en-US" dirty="0"/>
          </a:p>
        </p:txBody>
      </p:sp>
    </p:spTree>
    <p:extLst>
      <p:ext uri="{BB962C8B-B14F-4D97-AF65-F5344CB8AC3E}">
        <p14:creationId xmlns:p14="http://schemas.microsoft.com/office/powerpoint/2010/main" val="29447173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1</a:t>
            </a:fld>
            <a:endParaRPr lang="en-US" dirty="0"/>
          </a:p>
        </p:txBody>
      </p:sp>
    </p:spTree>
    <p:extLst>
      <p:ext uri="{BB962C8B-B14F-4D97-AF65-F5344CB8AC3E}">
        <p14:creationId xmlns:p14="http://schemas.microsoft.com/office/powerpoint/2010/main" val="7096005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Presentation will be geared towards…</a:t>
            </a:r>
          </a:p>
        </p:txBody>
      </p:sp>
      <p:sp>
        <p:nvSpPr>
          <p:cNvPr id="4" name="Slide Number Placeholder 3"/>
          <p:cNvSpPr>
            <a:spLocks noGrp="1"/>
          </p:cNvSpPr>
          <p:nvPr>
            <p:ph type="sldNum" sz="quarter" idx="5"/>
          </p:nvPr>
        </p:nvSpPr>
        <p:spPr/>
        <p:txBody>
          <a:bodyPr/>
          <a:lstStyle/>
          <a:p>
            <a:fld id="{A23A8123-B062-49E6-B53F-27C42BD29CE9}" type="slidenum">
              <a:rPr lang="en-US" smtClean="0"/>
              <a:t>2</a:t>
            </a:fld>
            <a:endParaRPr lang="en-US"/>
          </a:p>
        </p:txBody>
      </p:sp>
    </p:spTree>
    <p:extLst>
      <p:ext uri="{BB962C8B-B14F-4D97-AF65-F5344CB8AC3E}">
        <p14:creationId xmlns:p14="http://schemas.microsoft.com/office/powerpoint/2010/main" val="9564256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Consider the audience. </a:t>
            </a:r>
          </a:p>
          <a:p>
            <a:r>
              <a:rPr lang="en-US" dirty="0"/>
              <a:t>This presentation should be </a:t>
            </a:r>
            <a:r>
              <a:rPr lang="en-US" b="1" dirty="0"/>
              <a:t>non-technical</a:t>
            </a:r>
            <a:r>
              <a:rPr lang="en-US" dirty="0"/>
              <a:t>. </a:t>
            </a:r>
          </a:p>
          <a:p>
            <a:r>
              <a:rPr lang="en-US" dirty="0"/>
              <a:t>Start with the </a:t>
            </a:r>
            <a:r>
              <a:rPr lang="en-US" b="1" dirty="0"/>
              <a:t>data science problem</a:t>
            </a:r>
            <a:r>
              <a:rPr lang="en-US" dirty="0"/>
              <a:t>. </a:t>
            </a:r>
          </a:p>
          <a:p>
            <a:r>
              <a:rPr lang="en-US" dirty="0"/>
              <a:t>Use visuals that are appropriately scaled and interpretable. </a:t>
            </a:r>
          </a:p>
          <a:p>
            <a:r>
              <a:rPr lang="en-US" dirty="0"/>
              <a:t>Talk about your procedure/methodology (high level). </a:t>
            </a:r>
          </a:p>
          <a:p>
            <a:r>
              <a:rPr lang="en-US" dirty="0"/>
              <a:t>Talk about your primary findings. </a:t>
            </a:r>
          </a:p>
          <a:p>
            <a:r>
              <a:rPr lang="en-US" dirty="0"/>
              <a:t>Make sure you provide </a:t>
            </a:r>
            <a:r>
              <a:rPr lang="en-US" b="1" dirty="0"/>
              <a:t>clear recommendations</a:t>
            </a:r>
            <a:r>
              <a:rPr lang="en-US" dirty="0"/>
              <a:t> that follow logically from your analyses and narrative and answer your data science problem.</a:t>
            </a:r>
          </a:p>
        </p:txBody>
      </p:sp>
      <p:sp>
        <p:nvSpPr>
          <p:cNvPr id="4" name="Slide Number Placeholder 3"/>
          <p:cNvSpPr>
            <a:spLocks noGrp="1"/>
          </p:cNvSpPr>
          <p:nvPr>
            <p:ph type="sldNum" sz="quarter" idx="5"/>
          </p:nvPr>
        </p:nvSpPr>
        <p:spPr/>
        <p:txBody>
          <a:bodyPr/>
          <a:lstStyle/>
          <a:p>
            <a:fld id="{0DC92804-03A6-47F6-A893-4DDB8903A808}" type="slidenum">
              <a:rPr lang="en-US" smtClean="0"/>
              <a:t>3</a:t>
            </a:fld>
            <a:endParaRPr lang="en-US" dirty="0"/>
          </a:p>
        </p:txBody>
      </p:sp>
    </p:spTree>
    <p:extLst>
      <p:ext uri="{BB962C8B-B14F-4D97-AF65-F5344CB8AC3E}">
        <p14:creationId xmlns:p14="http://schemas.microsoft.com/office/powerpoint/2010/main" val="40845723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Ames, Iowa diversity is within it’s Asian and Pacific Islander populations, but very limited in it’s Black and Native American populations. The city’s White population is 83% compared to….</a:t>
            </a:r>
          </a:p>
        </p:txBody>
      </p:sp>
      <p:sp>
        <p:nvSpPr>
          <p:cNvPr id="4" name="Slide Number Placeholder 3"/>
          <p:cNvSpPr>
            <a:spLocks noGrp="1"/>
          </p:cNvSpPr>
          <p:nvPr>
            <p:ph type="sldNum" sz="quarter" idx="5"/>
          </p:nvPr>
        </p:nvSpPr>
        <p:spPr/>
        <p:txBody>
          <a:bodyPr/>
          <a:lstStyle/>
          <a:p>
            <a:fld id="{0DC92804-03A6-47F6-A893-4DDB8903A808}" type="slidenum">
              <a:rPr lang="en-US" smtClean="0"/>
              <a:t>4</a:t>
            </a:fld>
            <a:endParaRPr lang="en-US" dirty="0"/>
          </a:p>
        </p:txBody>
      </p:sp>
    </p:spTree>
    <p:extLst>
      <p:ext uri="{BB962C8B-B14F-4D97-AF65-F5344CB8AC3E}">
        <p14:creationId xmlns:p14="http://schemas.microsoft.com/office/powerpoint/2010/main" val="22549903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2DC0559-D619-4E56-BF6F-3712370C2150}" type="slidenum">
              <a:rPr lang="en-US" smtClean="0"/>
              <a:t>10</a:t>
            </a:fld>
            <a:endParaRPr lang="en-US" dirty="0"/>
          </a:p>
        </p:txBody>
      </p:sp>
    </p:spTree>
    <p:extLst>
      <p:ext uri="{BB962C8B-B14F-4D97-AF65-F5344CB8AC3E}">
        <p14:creationId xmlns:p14="http://schemas.microsoft.com/office/powerpoint/2010/main" val="27622386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BC3AFB24-9188-4C0A-A512-E59E6F17DCAF}"/>
              </a:ext>
              <a:ext uri="{C183D7F6-B498-43B3-948B-1728B52AA6E4}">
                <adec:decorative xmlns:adec="http://schemas.microsoft.com/office/drawing/2017/decorative" val="1"/>
              </a:ext>
            </a:extLst>
          </p:cNvPr>
          <p:cNvSpPr/>
          <p:nvPr userDrawn="1"/>
        </p:nvSpPr>
        <p:spPr>
          <a:xfrm rot="10800000">
            <a:off x="4565" y="4294290"/>
            <a:ext cx="12188952" cy="2586866"/>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14D31D73-6FE4-4E4B-8D0B-E55FABBFA92B}"/>
              </a:ext>
              <a:ext uri="{C183D7F6-B498-43B3-948B-1728B52AA6E4}">
                <adec:decorative xmlns:adec="http://schemas.microsoft.com/office/drawing/2017/decorative" val="1"/>
              </a:ext>
            </a:extLst>
          </p:cNvPr>
          <p:cNvSpPr/>
          <p:nvPr userDrawn="1"/>
        </p:nvSpPr>
        <p:spPr>
          <a:xfrm rot="10800000">
            <a:off x="1524" y="4294290"/>
            <a:ext cx="12188952" cy="2586866"/>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1">
            <a:extLst>
              <a:ext uri="{FF2B5EF4-FFF2-40B4-BE49-F238E27FC236}">
                <a16:creationId xmlns:a16="http://schemas.microsoft.com/office/drawing/2014/main" id="{39A9F4D9-AE67-4B73-8B27-FD437564D7A6}"/>
              </a:ext>
            </a:extLst>
          </p:cNvPr>
          <p:cNvSpPr>
            <a:spLocks noGrp="1"/>
          </p:cNvSpPr>
          <p:nvPr>
            <p:ph type="ctrTitle"/>
          </p:nvPr>
        </p:nvSpPr>
        <p:spPr>
          <a:xfrm>
            <a:off x="422899" y="4476329"/>
            <a:ext cx="6467547" cy="1558680"/>
          </a:xfrm>
        </p:spPr>
        <p:txBody>
          <a:bodyPr anchor="ctr" anchorCtr="0">
            <a:normAutofit/>
          </a:bodyPr>
          <a:lstStyle/>
          <a:p>
            <a:pPr algn="l">
              <a:lnSpc>
                <a:spcPts val="5800"/>
              </a:lnSpc>
            </a:pPr>
            <a:r>
              <a:rPr lang="en-US" sz="4800"/>
              <a:t>Click to edit Master title style</a:t>
            </a:r>
            <a:endParaRPr lang="en-US" sz="4800" dirty="0"/>
          </a:p>
        </p:txBody>
      </p:sp>
      <p:sp>
        <p:nvSpPr>
          <p:cNvPr id="8" name="Subtitle 24">
            <a:extLst>
              <a:ext uri="{FF2B5EF4-FFF2-40B4-BE49-F238E27FC236}">
                <a16:creationId xmlns:a16="http://schemas.microsoft.com/office/drawing/2014/main" id="{2A23FDD6-741A-4F02-B44B-70D85FCF5325}"/>
              </a:ext>
            </a:extLst>
          </p:cNvPr>
          <p:cNvSpPr>
            <a:spLocks noGrp="1"/>
          </p:cNvSpPr>
          <p:nvPr>
            <p:ph type="subTitle" idx="1"/>
          </p:nvPr>
        </p:nvSpPr>
        <p:spPr>
          <a:xfrm>
            <a:off x="7096924" y="4476328"/>
            <a:ext cx="4046957" cy="1558673"/>
          </a:xfrm>
        </p:spPr>
        <p:txBody>
          <a:bodyPr anchor="ctr">
            <a:normAutofit/>
          </a:bodyPr>
          <a:lstStyle>
            <a:lvl1pPr>
              <a:buNone/>
              <a:defRPr/>
            </a:lvl1pPr>
          </a:lstStyle>
          <a:p>
            <a:pPr algn="l">
              <a:lnSpc>
                <a:spcPts val="3200"/>
              </a:lnSpc>
            </a:pPr>
            <a:r>
              <a:rPr lang="en-US" sz="2200"/>
              <a:t>Click to edit Master subtitle style</a:t>
            </a:r>
            <a:endParaRPr lang="en-US" sz="2200" dirty="0"/>
          </a:p>
        </p:txBody>
      </p:sp>
      <p:sp>
        <p:nvSpPr>
          <p:cNvPr id="11" name="Picture Placeholder 10">
            <a:extLst>
              <a:ext uri="{FF2B5EF4-FFF2-40B4-BE49-F238E27FC236}">
                <a16:creationId xmlns:a16="http://schemas.microsoft.com/office/drawing/2014/main" id="{8942B78C-790E-4881-96BA-169A876C67F3}"/>
              </a:ext>
            </a:extLst>
          </p:cNvPr>
          <p:cNvSpPr>
            <a:spLocks noGrp="1"/>
          </p:cNvSpPr>
          <p:nvPr>
            <p:ph type="pic" sz="quarter" idx="13"/>
          </p:nvPr>
        </p:nvSpPr>
        <p:spPr>
          <a:xfrm>
            <a:off x="1524" y="0"/>
            <a:ext cx="12188952" cy="4271133"/>
          </a:xfrm>
          <a:solidFill>
            <a:schemeClr val="accent3"/>
          </a:solidFill>
        </p:spPr>
        <p:txBody>
          <a:bodyPr/>
          <a:lstStyle/>
          <a:p>
            <a:r>
              <a:rPr lang="en-US"/>
              <a:t>Click icon to add picture</a:t>
            </a:r>
            <a:endParaRPr lang="en-US" dirty="0"/>
          </a:p>
        </p:txBody>
      </p:sp>
      <p:sp>
        <p:nvSpPr>
          <p:cNvPr id="9" name="Rectangle 8">
            <a:extLst>
              <a:ext uri="{FF2B5EF4-FFF2-40B4-BE49-F238E27FC236}">
                <a16:creationId xmlns:a16="http://schemas.microsoft.com/office/drawing/2014/main" id="{92381543-EC92-42BD-A142-81963D4273D5}"/>
              </a:ext>
              <a:ext uri="{C183D7F6-B498-43B3-948B-1728B52AA6E4}">
                <adec:decorative xmlns:adec="http://schemas.microsoft.com/office/drawing/2017/decorative" val="1"/>
              </a:ext>
            </a:extLst>
          </p:cNvPr>
          <p:cNvSpPr/>
          <p:nvPr userDrawn="1"/>
        </p:nvSpPr>
        <p:spPr>
          <a:xfrm rot="10800000">
            <a:off x="11494040" y="4274977"/>
            <a:ext cx="699477" cy="1898809"/>
          </a:xfrm>
          <a:prstGeom prst="rect">
            <a:avLst/>
          </a:prstGeom>
          <a:solidFill>
            <a:schemeClr val="accent1">
              <a:alpha val="25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dirty="0">
              <a:ln>
                <a:noFill/>
              </a:ln>
              <a:solidFill>
                <a:srgbClr val="000000"/>
              </a:solidFill>
              <a:effectLst/>
              <a:uFillTx/>
              <a:latin typeface="Helvetica Neue Medium"/>
              <a:ea typeface="Helvetica Neue Medium"/>
              <a:cs typeface="Helvetica Neue Medium"/>
              <a:sym typeface="Helvetica Neue Medium"/>
            </a:endParaRPr>
          </a:p>
        </p:txBody>
      </p:sp>
      <p:cxnSp>
        <p:nvCxnSpPr>
          <p:cNvPr id="15" name="Straight Connector 14">
            <a:extLst>
              <a:ext uri="{FF2B5EF4-FFF2-40B4-BE49-F238E27FC236}">
                <a16:creationId xmlns:a16="http://schemas.microsoft.com/office/drawing/2014/main" id="{8A28D3FB-54EA-410D-A062-8F118E5D0CD7}"/>
              </a:ext>
              <a:ext uri="{C183D7F6-B498-43B3-948B-1728B52AA6E4}">
                <adec:decorative xmlns:adec="http://schemas.microsoft.com/office/drawing/2017/decorative" val="1"/>
              </a:ext>
            </a:extLst>
          </p:cNvPr>
          <p:cNvCxnSpPr>
            <a:cxnSpLocks/>
          </p:cNvCxnSpPr>
          <p:nvPr userDrawn="1"/>
        </p:nvCxnSpPr>
        <p:spPr>
          <a:xfrm flipV="1">
            <a:off x="11496184" y="5610"/>
            <a:ext cx="0" cy="685800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6593477A-1279-4BCC-8257-14CC2361F898}"/>
              </a:ext>
              <a:ext uri="{C183D7F6-B498-43B3-948B-1728B52AA6E4}">
                <adec:decorative xmlns:adec="http://schemas.microsoft.com/office/drawing/2017/decorative" val="1"/>
              </a:ext>
            </a:extLst>
          </p:cNvPr>
          <p:cNvCxnSpPr>
            <a:cxnSpLocks/>
          </p:cNvCxnSpPr>
          <p:nvPr userDrawn="1"/>
        </p:nvCxnSpPr>
        <p:spPr>
          <a:xfrm>
            <a:off x="1524" y="6172200"/>
            <a:ext cx="12192000" cy="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64663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2_Summary">
    <p:spTree>
      <p:nvGrpSpPr>
        <p:cNvPr id="1" name=""/>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7BDB087A-3DA7-4017-A5B1-F130DC91FB35}"/>
              </a:ext>
              <a:ext uri="{C183D7F6-B498-43B3-948B-1728B52AA6E4}">
                <adec:decorative xmlns:adec="http://schemas.microsoft.com/office/drawing/2017/decorative" val="1"/>
              </a:ext>
            </a:extLst>
          </p:cNvPr>
          <p:cNvSpPr/>
          <p:nvPr userDrawn="1"/>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7" name="Rectangle 6">
            <a:extLst>
              <a:ext uri="{FF2B5EF4-FFF2-40B4-BE49-F238E27FC236}">
                <a16:creationId xmlns:a16="http://schemas.microsoft.com/office/drawing/2014/main" id="{BAF5A401-D6B7-4962-876B-5DB5840E4F93}"/>
              </a:ext>
              <a:ext uri="{C183D7F6-B498-43B3-948B-1728B52AA6E4}">
                <adec:decorative xmlns:adec="http://schemas.microsoft.com/office/drawing/2017/decorative" val="1"/>
              </a:ext>
            </a:extLst>
          </p:cNvPr>
          <p:cNvSpPr/>
          <p:nvPr userDrawn="1"/>
        </p:nvSpPr>
        <p:spPr>
          <a:xfrm>
            <a:off x="1446276" y="685800"/>
            <a:ext cx="10744200" cy="548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itle 1">
            <a:extLst>
              <a:ext uri="{FF2B5EF4-FFF2-40B4-BE49-F238E27FC236}">
                <a16:creationId xmlns:a16="http://schemas.microsoft.com/office/drawing/2014/main" id="{9B907326-D737-439C-9190-476F49A50994}"/>
              </a:ext>
            </a:extLst>
          </p:cNvPr>
          <p:cNvSpPr>
            <a:spLocks noGrp="1"/>
          </p:cNvSpPr>
          <p:nvPr>
            <p:ph type="title"/>
          </p:nvPr>
        </p:nvSpPr>
        <p:spPr>
          <a:xfrm>
            <a:off x="422145" y="539496"/>
            <a:ext cx="4907908" cy="2640432"/>
          </a:xfrm>
        </p:spPr>
        <p:txBody>
          <a:bodyPr anchor="t">
            <a:normAutofit/>
          </a:bodyPr>
          <a:lstStyle/>
          <a:p>
            <a:r>
              <a:rPr lang="en-US" sz="4800">
                <a:solidFill>
                  <a:schemeClr val="tx1"/>
                </a:solidFill>
              </a:rPr>
              <a:t>Click to edit Master title style</a:t>
            </a:r>
            <a:endParaRPr lang="en-US" sz="4800" dirty="0">
              <a:solidFill>
                <a:schemeClr val="tx1"/>
              </a:solidFill>
            </a:endParaRPr>
          </a:p>
        </p:txBody>
      </p:sp>
      <p:sp>
        <p:nvSpPr>
          <p:cNvPr id="9" name="Content Placeholder 2">
            <a:extLst>
              <a:ext uri="{FF2B5EF4-FFF2-40B4-BE49-F238E27FC236}">
                <a16:creationId xmlns:a16="http://schemas.microsoft.com/office/drawing/2014/main" id="{00B68F67-401D-47DB-8256-A99FC6E99F6C}"/>
              </a:ext>
            </a:extLst>
          </p:cNvPr>
          <p:cNvSpPr>
            <a:spLocks noGrp="1"/>
          </p:cNvSpPr>
          <p:nvPr>
            <p:ph idx="1"/>
          </p:nvPr>
        </p:nvSpPr>
        <p:spPr>
          <a:xfrm>
            <a:off x="5583401" y="539496"/>
            <a:ext cx="4956417" cy="2640432"/>
          </a:xfrm>
        </p:spPr>
        <p:txBody>
          <a:bodyPr anchor="t" anchorCtr="0">
            <a:normAutofit/>
          </a:bodyPr>
          <a:lstStyle>
            <a:lvl1pPr marL="0" indent="0">
              <a:buNone/>
              <a:defRPr/>
            </a:lvl1pPr>
          </a:lstStyle>
          <a:p>
            <a:pPr lvl="0">
              <a:lnSpc>
                <a:spcPts val="2800"/>
              </a:lnSpc>
            </a:pPr>
            <a:r>
              <a:rPr lang="en-US" sz="1800">
                <a:solidFill>
                  <a:schemeClr val="tx1"/>
                </a:solidFill>
              </a:rPr>
              <a:t>Click to edit Master text styles</a:t>
            </a:r>
          </a:p>
        </p:txBody>
      </p:sp>
      <p:sp>
        <p:nvSpPr>
          <p:cNvPr id="15" name="Picture Placeholder 14">
            <a:extLst>
              <a:ext uri="{FF2B5EF4-FFF2-40B4-BE49-F238E27FC236}">
                <a16:creationId xmlns:a16="http://schemas.microsoft.com/office/drawing/2014/main" id="{7F752DB1-6A0B-4783-9C40-800940EAFCFE}"/>
              </a:ext>
            </a:extLst>
          </p:cNvPr>
          <p:cNvSpPr>
            <a:spLocks noGrp="1"/>
          </p:cNvSpPr>
          <p:nvPr>
            <p:ph type="pic" sz="quarter" idx="13"/>
          </p:nvPr>
        </p:nvSpPr>
        <p:spPr>
          <a:xfrm>
            <a:off x="420624" y="3355848"/>
            <a:ext cx="5230368" cy="2816352"/>
          </a:xfrm>
          <a:solidFill>
            <a:schemeClr val="accent3"/>
          </a:solidFill>
        </p:spPr>
        <p:txBody>
          <a:bodyPr/>
          <a:lstStyle/>
          <a:p>
            <a:r>
              <a:rPr lang="en-US"/>
              <a:t>Click icon to add picture</a:t>
            </a:r>
            <a:endParaRPr lang="en-US" dirty="0"/>
          </a:p>
        </p:txBody>
      </p:sp>
      <p:sp>
        <p:nvSpPr>
          <p:cNvPr id="16" name="Picture Placeholder 14">
            <a:extLst>
              <a:ext uri="{FF2B5EF4-FFF2-40B4-BE49-F238E27FC236}">
                <a16:creationId xmlns:a16="http://schemas.microsoft.com/office/drawing/2014/main" id="{4F09D8BB-76EC-4BB5-8860-21FBB2990A2D}"/>
              </a:ext>
            </a:extLst>
          </p:cNvPr>
          <p:cNvSpPr>
            <a:spLocks noGrp="1"/>
          </p:cNvSpPr>
          <p:nvPr>
            <p:ph type="pic" sz="quarter" idx="14"/>
          </p:nvPr>
        </p:nvSpPr>
        <p:spPr>
          <a:xfrm>
            <a:off x="5650992" y="3355848"/>
            <a:ext cx="5843016" cy="2816352"/>
          </a:xfrm>
          <a:solidFill>
            <a:schemeClr val="accent3"/>
          </a:solidFill>
        </p:spPr>
        <p:txBody>
          <a:bodyPr/>
          <a:lstStyle/>
          <a:p>
            <a:r>
              <a:rPr lang="en-US"/>
              <a:t>Click icon to add picture</a:t>
            </a:r>
            <a:endParaRPr lang="en-US" dirty="0"/>
          </a:p>
        </p:txBody>
      </p:sp>
      <p:sp>
        <p:nvSpPr>
          <p:cNvPr id="2" name="Date Placeholder 1">
            <a:extLst>
              <a:ext uri="{FF2B5EF4-FFF2-40B4-BE49-F238E27FC236}">
                <a16:creationId xmlns:a16="http://schemas.microsoft.com/office/drawing/2014/main" id="{EE562BDD-CBFF-4046-A6B2-A9ECCB7EA144}"/>
              </a:ext>
            </a:extLst>
          </p:cNvPr>
          <p:cNvSpPr>
            <a:spLocks noGrp="1"/>
          </p:cNvSpPr>
          <p:nvPr>
            <p:ph type="dt" sz="half" idx="10"/>
          </p:nvPr>
        </p:nvSpPr>
        <p:spPr/>
        <p:txBody>
          <a:bodyPr/>
          <a:lstStyle/>
          <a:p>
            <a:r>
              <a:rPr lang="en-US" dirty="0"/>
              <a:t>Monday, February 1, 20XX</a:t>
            </a:r>
          </a:p>
        </p:txBody>
      </p:sp>
      <p:sp>
        <p:nvSpPr>
          <p:cNvPr id="3" name="Footer Placeholder 2">
            <a:extLst>
              <a:ext uri="{FF2B5EF4-FFF2-40B4-BE49-F238E27FC236}">
                <a16:creationId xmlns:a16="http://schemas.microsoft.com/office/drawing/2014/main" id="{4690B5F6-6C28-4A86-AFD0-D7F93D461945}"/>
              </a:ext>
            </a:extLst>
          </p:cNvPr>
          <p:cNvSpPr>
            <a:spLocks noGrp="1"/>
          </p:cNvSpPr>
          <p:nvPr>
            <p:ph type="ftr" sz="quarter" idx="11"/>
          </p:nvPr>
        </p:nvSpPr>
        <p:spPr/>
        <p:txBody>
          <a:bodyPr/>
          <a:lstStyle/>
          <a:p>
            <a:r>
              <a:rPr lang="en-US" dirty="0"/>
              <a:t>Sample Footer Text</a:t>
            </a:r>
          </a:p>
        </p:txBody>
      </p:sp>
      <p:sp>
        <p:nvSpPr>
          <p:cNvPr id="4" name="Slide Number Placeholder 3">
            <a:extLst>
              <a:ext uri="{FF2B5EF4-FFF2-40B4-BE49-F238E27FC236}">
                <a16:creationId xmlns:a16="http://schemas.microsoft.com/office/drawing/2014/main" id="{75910D5C-1634-451B-8D99-4D47EB3A11E7}"/>
              </a:ext>
            </a:extLst>
          </p:cNvPr>
          <p:cNvSpPr>
            <a:spLocks noGrp="1"/>
          </p:cNvSpPr>
          <p:nvPr>
            <p:ph type="sldNum" sz="quarter" idx="12"/>
          </p:nvPr>
        </p:nvSpPr>
        <p:spPr/>
        <p:txBody>
          <a:bodyPr/>
          <a:lstStyle/>
          <a:p>
            <a:fld id="{3A4F6043-7A67-491B-98BC-F933DED7226D}" type="slidenum">
              <a:rPr lang="en-US" smtClean="0"/>
              <a:pPr/>
              <a:t>‹#›</a:t>
            </a:fld>
            <a:endParaRPr lang="en-US" dirty="0"/>
          </a:p>
        </p:txBody>
      </p:sp>
      <p:sp>
        <p:nvSpPr>
          <p:cNvPr id="6" name="Rectangle 5">
            <a:extLst>
              <a:ext uri="{FF2B5EF4-FFF2-40B4-BE49-F238E27FC236}">
                <a16:creationId xmlns:a16="http://schemas.microsoft.com/office/drawing/2014/main" id="{CCADA8C2-1E19-4FCB-8656-240C92CFB7B1}"/>
              </a:ext>
              <a:ext uri="{C183D7F6-B498-43B3-948B-1728B52AA6E4}">
                <adec:decorative xmlns:adec="http://schemas.microsoft.com/office/drawing/2017/decorative" val="1"/>
              </a:ext>
            </a:extLst>
          </p:cNvPr>
          <p:cNvSpPr/>
          <p:nvPr userDrawn="1"/>
        </p:nvSpPr>
        <p:spPr>
          <a:xfrm rot="10800000">
            <a:off x="-1" y="3352062"/>
            <a:ext cx="413642" cy="2820137"/>
          </a:xfrm>
          <a:prstGeom prst="rect">
            <a:avLst/>
          </a:prstGeom>
          <a:solidFill>
            <a:schemeClr val="accent1">
              <a:alpha val="25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dirty="0">
              <a:ln>
                <a:noFill/>
              </a:ln>
              <a:solidFill>
                <a:srgbClr val="000000"/>
              </a:solidFill>
              <a:effectLst/>
              <a:uFillTx/>
              <a:latin typeface="Helvetica Neue Medium"/>
              <a:ea typeface="Helvetica Neue Medium"/>
              <a:cs typeface="Helvetica Neue Medium"/>
              <a:sym typeface="Helvetica Neue Medium"/>
            </a:endParaRPr>
          </a:p>
        </p:txBody>
      </p:sp>
      <p:cxnSp>
        <p:nvCxnSpPr>
          <p:cNvPr id="12" name="Straight Connector 11">
            <a:extLst>
              <a:ext uri="{FF2B5EF4-FFF2-40B4-BE49-F238E27FC236}">
                <a16:creationId xmlns:a16="http://schemas.microsoft.com/office/drawing/2014/main" id="{CBF1133D-7CCD-4CD4-B2BA-F05FAE174248}"/>
              </a:ext>
              <a:ext uri="{C183D7F6-B498-43B3-948B-1728B52AA6E4}">
                <adec:decorative xmlns:adec="http://schemas.microsoft.com/office/drawing/2017/decorative" val="1"/>
              </a:ext>
            </a:extLst>
          </p:cNvPr>
          <p:cNvCxnSpPr>
            <a:cxnSpLocks/>
          </p:cNvCxnSpPr>
          <p:nvPr userDrawn="1"/>
        </p:nvCxnSpPr>
        <p:spPr>
          <a:xfrm flipV="1">
            <a:off x="11496184" y="5610"/>
            <a:ext cx="0" cy="685800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0B2B0F32-F444-4A9F-8575-96F5D13E4231}"/>
              </a:ext>
              <a:ext uri="{C183D7F6-B498-43B3-948B-1728B52AA6E4}">
                <adec:decorative xmlns:adec="http://schemas.microsoft.com/office/drawing/2017/decorative" val="1"/>
              </a:ext>
            </a:extLst>
          </p:cNvPr>
          <p:cNvCxnSpPr>
            <a:cxnSpLocks/>
          </p:cNvCxnSpPr>
          <p:nvPr userDrawn="1"/>
        </p:nvCxnSpPr>
        <p:spPr>
          <a:xfrm>
            <a:off x="1524" y="6172200"/>
            <a:ext cx="12192000" cy="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609627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3_Closing">
    <p:spTree>
      <p:nvGrpSpPr>
        <p:cNvPr id="1" name=""/>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68941816-7203-4339-8B31-60B4107A1EEA}"/>
              </a:ext>
              <a:ext uri="{C183D7F6-B498-43B3-948B-1728B52AA6E4}">
                <adec:decorative xmlns:adec="http://schemas.microsoft.com/office/drawing/2017/decorative" val="1"/>
              </a:ext>
            </a:extLst>
          </p:cNvPr>
          <p:cNvSpPr/>
          <p:nvPr userDrawn="1"/>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6" name="Rectangle 5">
            <a:extLst>
              <a:ext uri="{FF2B5EF4-FFF2-40B4-BE49-F238E27FC236}">
                <a16:creationId xmlns:a16="http://schemas.microsoft.com/office/drawing/2014/main" id="{1A7A4606-69F4-4469-B7C4-4AF495ACE2BB}"/>
              </a:ext>
              <a:ext uri="{C183D7F6-B498-43B3-948B-1728B52AA6E4}">
                <adec:decorative xmlns:adec="http://schemas.microsoft.com/office/drawing/2017/decorative" val="1"/>
              </a:ext>
            </a:extLst>
          </p:cNvPr>
          <p:cNvSpPr/>
          <p:nvPr userDrawn="1"/>
        </p:nvSpPr>
        <p:spPr>
          <a:xfrm>
            <a:off x="1446276" y="685800"/>
            <a:ext cx="10744200" cy="548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1">
            <a:extLst>
              <a:ext uri="{FF2B5EF4-FFF2-40B4-BE49-F238E27FC236}">
                <a16:creationId xmlns:a16="http://schemas.microsoft.com/office/drawing/2014/main" id="{79BDEB7A-D103-487A-8C1B-9145FB24B663}"/>
              </a:ext>
            </a:extLst>
          </p:cNvPr>
          <p:cNvSpPr>
            <a:spLocks noGrp="1"/>
          </p:cNvSpPr>
          <p:nvPr>
            <p:ph type="title"/>
          </p:nvPr>
        </p:nvSpPr>
        <p:spPr>
          <a:xfrm>
            <a:off x="422897" y="539496"/>
            <a:ext cx="5228393" cy="2697190"/>
          </a:xfrm>
        </p:spPr>
        <p:txBody>
          <a:bodyPr anchor="b">
            <a:normAutofit/>
          </a:bodyPr>
          <a:lstStyle/>
          <a:p>
            <a:r>
              <a:rPr lang="en-US" sz="4800"/>
              <a:t>Click to edit Master title style</a:t>
            </a:r>
            <a:endParaRPr lang="en-US" sz="4800" dirty="0"/>
          </a:p>
        </p:txBody>
      </p:sp>
      <p:sp>
        <p:nvSpPr>
          <p:cNvPr id="8" name="Content Placeholder 2">
            <a:extLst>
              <a:ext uri="{FF2B5EF4-FFF2-40B4-BE49-F238E27FC236}">
                <a16:creationId xmlns:a16="http://schemas.microsoft.com/office/drawing/2014/main" id="{F3017A3E-25F7-41D5-AABB-24D0E2673A63}"/>
              </a:ext>
            </a:extLst>
          </p:cNvPr>
          <p:cNvSpPr>
            <a:spLocks noGrp="1"/>
          </p:cNvSpPr>
          <p:nvPr>
            <p:ph idx="1"/>
          </p:nvPr>
        </p:nvSpPr>
        <p:spPr>
          <a:xfrm>
            <a:off x="422897" y="3354749"/>
            <a:ext cx="5228392" cy="2582470"/>
          </a:xfrm>
        </p:spPr>
        <p:txBody>
          <a:bodyPr>
            <a:noAutofit/>
          </a:bodyPr>
          <a:lstStyle>
            <a:lvl1pPr marL="0" indent="0">
              <a:buNone/>
              <a:defRPr/>
            </a:lvl1pPr>
          </a:lstStyle>
          <a:p>
            <a:pPr lvl="0">
              <a:lnSpc>
                <a:spcPts val="2800"/>
              </a:lnSpc>
            </a:pPr>
            <a:r>
              <a:rPr lang="en-US" sz="1800"/>
              <a:t>Click to edit Master text styles</a:t>
            </a:r>
          </a:p>
        </p:txBody>
      </p:sp>
      <p:sp>
        <p:nvSpPr>
          <p:cNvPr id="9" name="Rectangle 8">
            <a:extLst>
              <a:ext uri="{FF2B5EF4-FFF2-40B4-BE49-F238E27FC236}">
                <a16:creationId xmlns:a16="http://schemas.microsoft.com/office/drawing/2014/main" id="{C262D696-4404-4062-9387-925D9687B972}"/>
              </a:ext>
              <a:ext uri="{C183D7F6-B498-43B3-948B-1728B52AA6E4}">
                <adec:decorative xmlns:adec="http://schemas.microsoft.com/office/drawing/2017/decorative" val="1"/>
              </a:ext>
            </a:extLst>
          </p:cNvPr>
          <p:cNvSpPr/>
          <p:nvPr userDrawn="1"/>
        </p:nvSpPr>
        <p:spPr>
          <a:xfrm rot="10800000">
            <a:off x="6095999" y="695340"/>
            <a:ext cx="5391683" cy="5476855"/>
          </a:xfrm>
          <a:prstGeom prst="rect">
            <a:avLst/>
          </a:prstGeom>
          <a:solidFill>
            <a:schemeClr val="accent1">
              <a:alpha val="25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dirty="0">
              <a:ln>
                <a:noFill/>
              </a:ln>
              <a:solidFill>
                <a:srgbClr val="000000"/>
              </a:solidFill>
              <a:effectLst/>
              <a:uFillTx/>
              <a:latin typeface="Helvetica Neue Medium"/>
              <a:ea typeface="Helvetica Neue Medium"/>
              <a:cs typeface="Helvetica Neue Medium"/>
              <a:sym typeface="Helvetica Neue Medium"/>
            </a:endParaRPr>
          </a:p>
        </p:txBody>
      </p:sp>
      <p:cxnSp>
        <p:nvCxnSpPr>
          <p:cNvPr id="11" name="Straight Connector 10">
            <a:extLst>
              <a:ext uri="{FF2B5EF4-FFF2-40B4-BE49-F238E27FC236}">
                <a16:creationId xmlns:a16="http://schemas.microsoft.com/office/drawing/2014/main" id="{C415F07E-A8F5-473A-90AC-3BF5823C08A3}"/>
              </a:ext>
              <a:ext uri="{C183D7F6-B498-43B3-948B-1728B52AA6E4}">
                <adec:decorative xmlns:adec="http://schemas.microsoft.com/office/drawing/2017/decorative" val="1"/>
              </a:ext>
            </a:extLst>
          </p:cNvPr>
          <p:cNvCxnSpPr>
            <a:cxnSpLocks/>
          </p:cNvCxnSpPr>
          <p:nvPr userDrawn="1"/>
        </p:nvCxnSpPr>
        <p:spPr>
          <a:xfrm flipV="1">
            <a:off x="11496184" y="5610"/>
            <a:ext cx="0" cy="685800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05C0C26-4C66-47DC-B079-5B94C22F15BD}"/>
              </a:ext>
              <a:ext uri="{C183D7F6-B498-43B3-948B-1728B52AA6E4}">
                <adec:decorative xmlns:adec="http://schemas.microsoft.com/office/drawing/2017/decorative" val="1"/>
              </a:ext>
            </a:extLst>
          </p:cNvPr>
          <p:cNvCxnSpPr>
            <a:cxnSpLocks/>
          </p:cNvCxnSpPr>
          <p:nvPr userDrawn="1"/>
        </p:nvCxnSpPr>
        <p:spPr>
          <a:xfrm>
            <a:off x="1524" y="6172200"/>
            <a:ext cx="12192000" cy="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14" name="Picture Placeholder 13">
            <a:extLst>
              <a:ext uri="{FF2B5EF4-FFF2-40B4-BE49-F238E27FC236}">
                <a16:creationId xmlns:a16="http://schemas.microsoft.com/office/drawing/2014/main" id="{C0FC374E-BABB-4A9C-A608-04A2B9C68F26}"/>
              </a:ext>
            </a:extLst>
          </p:cNvPr>
          <p:cNvSpPr>
            <a:spLocks noGrp="1"/>
          </p:cNvSpPr>
          <p:nvPr>
            <p:ph type="pic" sz="quarter" idx="13"/>
          </p:nvPr>
        </p:nvSpPr>
        <p:spPr>
          <a:xfrm>
            <a:off x="6620256" y="1243584"/>
            <a:ext cx="4361688" cy="4361688"/>
          </a:xfrm>
          <a:solidFill>
            <a:schemeClr val="accent3"/>
          </a:solidFill>
        </p:spPr>
        <p:txBody>
          <a:bodyPr/>
          <a:lstStyle/>
          <a:p>
            <a:r>
              <a:rPr lang="en-US"/>
              <a:t>Click icon to add picture</a:t>
            </a:r>
            <a:endParaRPr lang="en-US" dirty="0"/>
          </a:p>
        </p:txBody>
      </p:sp>
      <p:sp>
        <p:nvSpPr>
          <p:cNvPr id="2" name="Date Placeholder 1">
            <a:extLst>
              <a:ext uri="{FF2B5EF4-FFF2-40B4-BE49-F238E27FC236}">
                <a16:creationId xmlns:a16="http://schemas.microsoft.com/office/drawing/2014/main" id="{EE562BDD-CBFF-4046-A6B2-A9ECCB7EA144}"/>
              </a:ext>
            </a:extLst>
          </p:cNvPr>
          <p:cNvSpPr>
            <a:spLocks noGrp="1"/>
          </p:cNvSpPr>
          <p:nvPr>
            <p:ph type="dt" sz="half" idx="10"/>
          </p:nvPr>
        </p:nvSpPr>
        <p:spPr/>
        <p:txBody>
          <a:bodyPr/>
          <a:lstStyle/>
          <a:p>
            <a:r>
              <a:rPr lang="en-US" dirty="0"/>
              <a:t>Monday, February 1, 20XX</a:t>
            </a:r>
          </a:p>
        </p:txBody>
      </p:sp>
      <p:sp>
        <p:nvSpPr>
          <p:cNvPr id="3" name="Footer Placeholder 2">
            <a:extLst>
              <a:ext uri="{FF2B5EF4-FFF2-40B4-BE49-F238E27FC236}">
                <a16:creationId xmlns:a16="http://schemas.microsoft.com/office/drawing/2014/main" id="{4690B5F6-6C28-4A86-AFD0-D7F93D461945}"/>
              </a:ext>
            </a:extLst>
          </p:cNvPr>
          <p:cNvSpPr>
            <a:spLocks noGrp="1"/>
          </p:cNvSpPr>
          <p:nvPr>
            <p:ph type="ftr" sz="quarter" idx="11"/>
          </p:nvPr>
        </p:nvSpPr>
        <p:spPr/>
        <p:txBody>
          <a:bodyPr/>
          <a:lstStyle/>
          <a:p>
            <a:r>
              <a:rPr lang="en-US" dirty="0"/>
              <a:t>Sample Footer Text</a:t>
            </a:r>
          </a:p>
        </p:txBody>
      </p:sp>
      <p:sp>
        <p:nvSpPr>
          <p:cNvPr id="4" name="Slide Number Placeholder 3">
            <a:extLst>
              <a:ext uri="{FF2B5EF4-FFF2-40B4-BE49-F238E27FC236}">
                <a16:creationId xmlns:a16="http://schemas.microsoft.com/office/drawing/2014/main" id="{75910D5C-1634-451B-8D99-4D47EB3A11E7}"/>
              </a:ext>
            </a:extLst>
          </p:cNvPr>
          <p:cNvSpPr>
            <a:spLocks noGrp="1"/>
          </p:cNvSpPr>
          <p:nvPr>
            <p:ph type="sldNum" sz="quarter" idx="12"/>
          </p:nvPr>
        </p:nvSpPr>
        <p:spPr/>
        <p:txBody>
          <a:bodyPr/>
          <a:lstStyle/>
          <a:p>
            <a:fld id="{3A4F6043-7A67-491B-98BC-F933DED7226D}" type="slidenum">
              <a:rPr lang="en-US" smtClean="0"/>
              <a:pPr/>
              <a:t>‹#›</a:t>
            </a:fld>
            <a:endParaRPr lang="en-US" dirty="0"/>
          </a:p>
        </p:txBody>
      </p:sp>
    </p:spTree>
    <p:extLst>
      <p:ext uri="{BB962C8B-B14F-4D97-AF65-F5344CB8AC3E}">
        <p14:creationId xmlns:p14="http://schemas.microsoft.com/office/powerpoint/2010/main" val="409734943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BC7A07-96C3-42AF-943D-953C86C3DAAD}"/>
              </a:ext>
            </a:extLst>
          </p:cNvPr>
          <p:cNvSpPr>
            <a:spLocks noGrp="1"/>
          </p:cNvSpPr>
          <p:nvPr>
            <p:ph type="ctrTitle"/>
          </p:nvPr>
        </p:nvSpPr>
        <p:spPr>
          <a:xfrm>
            <a:off x="1524000" y="1463557"/>
            <a:ext cx="9144000" cy="2387600"/>
          </a:xfrm>
        </p:spPr>
        <p:txBody>
          <a:bodyPr anchor="b">
            <a:normAutofit/>
          </a:bodyPr>
          <a:lstStyle>
            <a:lvl1pPr algn="ctr">
              <a:lnSpc>
                <a:spcPct val="90000"/>
              </a:lnSpc>
              <a:defRPr sz="52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8CEE38DF-F503-4E79-B1B0-16489708A1B5}"/>
              </a:ext>
            </a:extLst>
          </p:cNvPr>
          <p:cNvSpPr>
            <a:spLocks noGrp="1"/>
          </p:cNvSpPr>
          <p:nvPr>
            <p:ph type="subTitle" idx="1"/>
          </p:nvPr>
        </p:nvSpPr>
        <p:spPr>
          <a:xfrm>
            <a:off x="1524000" y="3943232"/>
            <a:ext cx="9144000" cy="1655762"/>
          </a:xfrm>
        </p:spPr>
        <p:txBody>
          <a:bodyPr>
            <a:normAutofit/>
          </a:bodyPr>
          <a:lstStyle>
            <a:lvl1pPr marL="0" indent="0" algn="ctr">
              <a:lnSpc>
                <a:spcPts val="3200"/>
              </a:lnSpc>
              <a:buNone/>
              <a:defRPr sz="24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CC1D965B-87A4-4F43-BE02-800BCCDF42EF}"/>
              </a:ext>
            </a:extLst>
          </p:cNvPr>
          <p:cNvSpPr>
            <a:spLocks noGrp="1"/>
          </p:cNvSpPr>
          <p:nvPr>
            <p:ph type="dt" sz="half" idx="10"/>
          </p:nvPr>
        </p:nvSpPr>
        <p:spPr>
          <a:xfrm>
            <a:off x="420624" y="6217920"/>
            <a:ext cx="2743200" cy="640080"/>
          </a:xfrm>
        </p:spPr>
        <p:txBody>
          <a:bodyPr anchor="ctr" anchorCtr="0"/>
          <a:lstStyle/>
          <a:p>
            <a:r>
              <a:rPr lang="en-US" dirty="0"/>
              <a:t>Monday, February 1, 20XX</a:t>
            </a:r>
          </a:p>
        </p:txBody>
      </p:sp>
      <p:sp>
        <p:nvSpPr>
          <p:cNvPr id="5" name="Footer Placeholder 4">
            <a:extLst>
              <a:ext uri="{FF2B5EF4-FFF2-40B4-BE49-F238E27FC236}">
                <a16:creationId xmlns:a16="http://schemas.microsoft.com/office/drawing/2014/main" id="{389ED35B-CBF1-40D9-BAA7-CF9E1E22B8FC}"/>
              </a:ext>
            </a:extLst>
          </p:cNvPr>
          <p:cNvSpPr>
            <a:spLocks noGrp="1"/>
          </p:cNvSpPr>
          <p:nvPr>
            <p:ph type="ftr" sz="quarter" idx="11"/>
          </p:nvPr>
        </p:nvSpPr>
        <p:spPr>
          <a:xfrm>
            <a:off x="3767328" y="6217920"/>
            <a:ext cx="7196328" cy="640080"/>
          </a:xfrm>
        </p:spPr>
        <p:txBody>
          <a:bodyPr anchor="ctr" anchorCtr="0"/>
          <a:lstStyle/>
          <a:p>
            <a:r>
              <a:rPr lang="en-US" dirty="0"/>
              <a:t>Sample Footer Text</a:t>
            </a:r>
          </a:p>
        </p:txBody>
      </p:sp>
      <p:sp>
        <p:nvSpPr>
          <p:cNvPr id="6" name="Slide Number Placeholder 5">
            <a:extLst>
              <a:ext uri="{FF2B5EF4-FFF2-40B4-BE49-F238E27FC236}">
                <a16:creationId xmlns:a16="http://schemas.microsoft.com/office/drawing/2014/main" id="{3D26653A-450D-4BDE-8718-99F2D9314259}"/>
              </a:ext>
            </a:extLst>
          </p:cNvPr>
          <p:cNvSpPr>
            <a:spLocks noGrp="1"/>
          </p:cNvSpPr>
          <p:nvPr>
            <p:ph type="sldNum" sz="quarter" idx="12"/>
          </p:nvPr>
        </p:nvSpPr>
        <p:spPr>
          <a:xfrm>
            <a:off x="11503152" y="0"/>
            <a:ext cx="685800" cy="685800"/>
          </a:xfrm>
        </p:spPr>
        <p:txBody>
          <a:bodyPr/>
          <a:lstStyle>
            <a:lvl1pPr algn="ctr">
              <a:defRPr/>
            </a:lvl1pPr>
          </a:lstStyle>
          <a:p>
            <a:fld id="{3A4F6043-7A67-491B-98BC-F933DED7226D}" type="slidenum">
              <a:rPr lang="en-US" smtClean="0"/>
              <a:t>‹#›</a:t>
            </a:fld>
            <a:endParaRPr lang="en-US" dirty="0"/>
          </a:p>
        </p:txBody>
      </p:sp>
    </p:spTree>
    <p:extLst>
      <p:ext uri="{BB962C8B-B14F-4D97-AF65-F5344CB8AC3E}">
        <p14:creationId xmlns:p14="http://schemas.microsoft.com/office/powerpoint/2010/main" val="10706710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CAF4BC-D1E9-40F0-A26B-9EA9B6B69755}"/>
              </a:ext>
            </a:extLst>
          </p:cNvPr>
          <p:cNvSpPr>
            <a:spLocks noGrp="1"/>
          </p:cNvSpPr>
          <p:nvPr>
            <p:ph type="title"/>
          </p:nvPr>
        </p:nvSpPr>
        <p:spPr>
          <a:xfrm>
            <a:off x="420624" y="1081941"/>
            <a:ext cx="10543032" cy="2852737"/>
          </a:xfrm>
        </p:spPr>
        <p:txBody>
          <a:bodyPr anchor="b">
            <a:normAutofit/>
          </a:bodyPr>
          <a:lstStyle>
            <a:lvl1pPr>
              <a:defRPr sz="4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F7974A6-FAB9-47DA-8F1A-701DFC8DF327}"/>
              </a:ext>
            </a:extLst>
          </p:cNvPr>
          <p:cNvSpPr>
            <a:spLocks noGrp="1"/>
          </p:cNvSpPr>
          <p:nvPr>
            <p:ph type="body" idx="1"/>
          </p:nvPr>
        </p:nvSpPr>
        <p:spPr>
          <a:xfrm>
            <a:off x="420624" y="3961666"/>
            <a:ext cx="10543032" cy="1500187"/>
          </a:xfrm>
        </p:spPr>
        <p:txBody>
          <a:bodyPr>
            <a:noAutofit/>
          </a:bodyPr>
          <a:lstStyle>
            <a:lvl1pPr marL="0" indent="0">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564E2B4-314C-4D4F-8938-E437A2EF527B}"/>
              </a:ext>
            </a:extLst>
          </p:cNvPr>
          <p:cNvSpPr>
            <a:spLocks noGrp="1"/>
          </p:cNvSpPr>
          <p:nvPr>
            <p:ph type="dt" sz="half" idx="10"/>
          </p:nvPr>
        </p:nvSpPr>
        <p:spPr/>
        <p:txBody>
          <a:bodyPr/>
          <a:lstStyle/>
          <a:p>
            <a:r>
              <a:rPr lang="en-US" dirty="0"/>
              <a:t>Monday, February 1, 20XX</a:t>
            </a:r>
          </a:p>
        </p:txBody>
      </p:sp>
      <p:sp>
        <p:nvSpPr>
          <p:cNvPr id="5" name="Footer Placeholder 4">
            <a:extLst>
              <a:ext uri="{FF2B5EF4-FFF2-40B4-BE49-F238E27FC236}">
                <a16:creationId xmlns:a16="http://schemas.microsoft.com/office/drawing/2014/main" id="{72442F23-6986-4A36-97F0-13F305A2DEBF}"/>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94BA1B9-2423-42BD-A553-DC5703F6243F}"/>
              </a:ext>
            </a:extLst>
          </p:cNvPr>
          <p:cNvSpPr>
            <a:spLocks noGrp="1"/>
          </p:cNvSpPr>
          <p:nvPr>
            <p:ph type="sldNum" sz="quarter" idx="12"/>
          </p:nvPr>
        </p:nvSpPr>
        <p:spPr/>
        <p:txBody>
          <a:bodyPr/>
          <a:lstStyle/>
          <a:p>
            <a:fld id="{3A4F6043-7A67-491B-98BC-F933DED7226D}" type="slidenum">
              <a:rPr lang="en-US" smtClean="0"/>
              <a:pPr/>
              <a:t>‹#›</a:t>
            </a:fld>
            <a:endParaRPr lang="en-US" dirty="0"/>
          </a:p>
        </p:txBody>
      </p:sp>
    </p:spTree>
    <p:extLst>
      <p:ext uri="{BB962C8B-B14F-4D97-AF65-F5344CB8AC3E}">
        <p14:creationId xmlns:p14="http://schemas.microsoft.com/office/powerpoint/2010/main" val="371960664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264F76-994F-4AB5-B17B-46C0C2FA5AE5}"/>
              </a:ext>
            </a:extLst>
          </p:cNvPr>
          <p:cNvSpPr>
            <a:spLocks noGrp="1"/>
          </p:cNvSpPr>
          <p:nvPr>
            <p:ph type="title"/>
          </p:nvPr>
        </p:nvSpPr>
        <p:spPr>
          <a:xfrm>
            <a:off x="420624" y="365125"/>
            <a:ext cx="10543032" cy="1325563"/>
          </a:xfrm>
        </p:spPr>
        <p:txBody>
          <a:bodyPr>
            <a:normAutofit/>
          </a:bodyPr>
          <a:lstStyle>
            <a:lvl1pPr>
              <a:defRPr sz="5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5A69B3B-A540-4556-98C8-1F49704A794E}"/>
              </a:ext>
            </a:extLst>
          </p:cNvPr>
          <p:cNvSpPr>
            <a:spLocks noGrp="1"/>
          </p:cNvSpPr>
          <p:nvPr>
            <p:ph sz="half" idx="1"/>
          </p:nvPr>
        </p:nvSpPr>
        <p:spPr>
          <a:xfrm>
            <a:off x="420624" y="1825625"/>
            <a:ext cx="5599176" cy="4206382"/>
          </a:xfrm>
        </p:spPr>
        <p:txBody>
          <a:bodyPr/>
          <a:lstStyle>
            <a:lvl1pPr marL="457200" indent="-457200">
              <a:buFont typeface="Wingdings 2" panose="05020102010507070707" pitchFamily="18" charset="2"/>
              <a:buChar char="¬"/>
              <a:defRPr/>
            </a:lvl1pPr>
            <a:lvl2pPr marL="800100" indent="-342900">
              <a:buFont typeface="Wingdings 2" panose="05020102010507070707" pitchFamily="18" charset="2"/>
              <a:buChar char="¬"/>
              <a:defRPr/>
            </a:lvl2pPr>
            <a:lvl3pPr marL="1257300" indent="-342900">
              <a:buFont typeface="Wingdings 2" panose="05020102010507070707" pitchFamily="18" charset="2"/>
              <a:buChar char="¬"/>
              <a:defRPr/>
            </a:lvl3pPr>
            <a:lvl4pPr marL="1657350" indent="-285750">
              <a:buFont typeface="Wingdings 2" panose="05020102010507070707" pitchFamily="18" charset="2"/>
              <a:buChar char="¬"/>
              <a:defRPr/>
            </a:lvl4pPr>
            <a:lvl5pPr marL="2114550" indent="-285750">
              <a:buFont typeface="Wingdings 2" panose="05020102010507070707" pitchFamily="18" charset="2"/>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DEC72438-7C63-48F2-9D6F-2461BFD6D5E5}"/>
              </a:ext>
            </a:extLst>
          </p:cNvPr>
          <p:cNvSpPr>
            <a:spLocks noGrp="1"/>
          </p:cNvSpPr>
          <p:nvPr>
            <p:ph sz="half" idx="2"/>
          </p:nvPr>
        </p:nvSpPr>
        <p:spPr>
          <a:xfrm>
            <a:off x="6172200" y="1825625"/>
            <a:ext cx="4791456" cy="4206382"/>
          </a:xfrm>
        </p:spPr>
        <p:txBody>
          <a:bodyPr/>
          <a:lstStyle>
            <a:lvl1pPr marL="228600" indent="-228600">
              <a:buFont typeface="Wingdings 2" panose="05020102010507070707" pitchFamily="18" charset="2"/>
              <a:buChar char="¬"/>
              <a:defRPr/>
            </a:lvl1pPr>
            <a:lvl2pPr marL="685800" indent="-228600">
              <a:buFont typeface="Wingdings 2" panose="05020102010507070707" pitchFamily="18" charset="2"/>
              <a:buChar char="¬"/>
              <a:defRPr/>
            </a:lvl2pPr>
            <a:lvl3pPr marL="1143000" indent="-228600">
              <a:buFont typeface="Wingdings 2" panose="05020102010507070707" pitchFamily="18" charset="2"/>
              <a:buChar char="¬"/>
              <a:defRPr/>
            </a:lvl3pPr>
            <a:lvl4pPr marL="1600200" indent="-228600">
              <a:buFont typeface="Wingdings 2" panose="05020102010507070707" pitchFamily="18" charset="2"/>
              <a:buChar char="¬"/>
              <a:defRPr/>
            </a:lvl4pPr>
            <a:lvl5pPr marL="2057400" indent="-228600">
              <a:buFont typeface="Wingdings 2" panose="05020102010507070707" pitchFamily="18" charset="2"/>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3FA1B49-6AAA-4DA7-970F-B75899F1AB51}"/>
              </a:ext>
            </a:extLst>
          </p:cNvPr>
          <p:cNvSpPr>
            <a:spLocks noGrp="1"/>
          </p:cNvSpPr>
          <p:nvPr>
            <p:ph type="dt" sz="half" idx="10"/>
          </p:nvPr>
        </p:nvSpPr>
        <p:spPr/>
        <p:txBody>
          <a:bodyPr/>
          <a:lstStyle/>
          <a:p>
            <a:r>
              <a:rPr lang="en-US" dirty="0"/>
              <a:t>Monday, February 1, 20XX</a:t>
            </a:r>
          </a:p>
        </p:txBody>
      </p:sp>
      <p:sp>
        <p:nvSpPr>
          <p:cNvPr id="6" name="Footer Placeholder 5">
            <a:extLst>
              <a:ext uri="{FF2B5EF4-FFF2-40B4-BE49-F238E27FC236}">
                <a16:creationId xmlns:a16="http://schemas.microsoft.com/office/drawing/2014/main" id="{DEE3649A-B9A2-4737-B47E-758DC140688B}"/>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250C1407-C705-451C-878E-8175DCCD500D}"/>
              </a:ext>
            </a:extLst>
          </p:cNvPr>
          <p:cNvSpPr>
            <a:spLocks noGrp="1"/>
          </p:cNvSpPr>
          <p:nvPr>
            <p:ph type="sldNum" sz="quarter" idx="12"/>
          </p:nvPr>
        </p:nvSpPr>
        <p:spPr/>
        <p:txBody>
          <a:bodyPr/>
          <a:lstStyle/>
          <a:p>
            <a:fld id="{3A4F6043-7A67-491B-98BC-F933DED7226D}" type="slidenum">
              <a:rPr lang="en-US" smtClean="0"/>
              <a:pPr/>
              <a:t>‹#›</a:t>
            </a:fld>
            <a:endParaRPr lang="en-US" dirty="0"/>
          </a:p>
        </p:txBody>
      </p:sp>
    </p:spTree>
    <p:extLst>
      <p:ext uri="{BB962C8B-B14F-4D97-AF65-F5344CB8AC3E}">
        <p14:creationId xmlns:p14="http://schemas.microsoft.com/office/powerpoint/2010/main" val="189319746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2F9955-0460-4A20-8FC6-300595560010}"/>
              </a:ext>
            </a:extLst>
          </p:cNvPr>
          <p:cNvSpPr>
            <a:spLocks noGrp="1"/>
          </p:cNvSpPr>
          <p:nvPr>
            <p:ph type="title"/>
          </p:nvPr>
        </p:nvSpPr>
        <p:spPr>
          <a:xfrm>
            <a:off x="420624" y="365125"/>
            <a:ext cx="10543032" cy="1325563"/>
          </a:xfrm>
        </p:spPr>
        <p:txBody>
          <a:bodyPr>
            <a:normAutofit/>
          </a:bodyPr>
          <a:lstStyle>
            <a:lvl1pPr>
              <a:defRPr sz="52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F95DDA7-4AAD-4EBE-880C-200E5F10A6C4}"/>
              </a:ext>
            </a:extLst>
          </p:cNvPr>
          <p:cNvSpPr>
            <a:spLocks noGrp="1"/>
          </p:cNvSpPr>
          <p:nvPr>
            <p:ph type="body" idx="1"/>
          </p:nvPr>
        </p:nvSpPr>
        <p:spPr>
          <a:xfrm>
            <a:off x="420624" y="1681163"/>
            <a:ext cx="5549697" cy="823912"/>
          </a:xfrm>
        </p:spPr>
        <p:txBody>
          <a:bodyPr anchor="b">
            <a:normAutofit/>
          </a:bodyPr>
          <a:lstStyle>
            <a:lvl1pPr marL="0" indent="0">
              <a:buNone/>
              <a:defRPr sz="3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9717496-E470-4CF6-884C-F07390A4688A}"/>
              </a:ext>
            </a:extLst>
          </p:cNvPr>
          <p:cNvSpPr>
            <a:spLocks noGrp="1"/>
          </p:cNvSpPr>
          <p:nvPr>
            <p:ph sz="half" idx="2"/>
          </p:nvPr>
        </p:nvSpPr>
        <p:spPr>
          <a:xfrm>
            <a:off x="420624" y="2505075"/>
            <a:ext cx="5549697" cy="3526932"/>
          </a:xfrm>
        </p:spPr>
        <p:txBody>
          <a:bodyPr/>
          <a:lstStyle>
            <a:lvl1pPr>
              <a:defRPr sz="2400"/>
            </a:lvl1pPr>
            <a:lvl2pPr>
              <a:defRPr sz="2200"/>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F8C438EA-D381-4F22-A911-ECDD6D04FB33}"/>
              </a:ext>
            </a:extLst>
          </p:cNvPr>
          <p:cNvSpPr>
            <a:spLocks noGrp="1"/>
          </p:cNvSpPr>
          <p:nvPr>
            <p:ph type="body" sz="quarter" idx="3"/>
          </p:nvPr>
        </p:nvSpPr>
        <p:spPr>
          <a:xfrm>
            <a:off x="5970321" y="1681163"/>
            <a:ext cx="4993335" cy="823912"/>
          </a:xfrm>
        </p:spPr>
        <p:txBody>
          <a:bodyPr anchor="b">
            <a:normAutofit/>
          </a:bodyPr>
          <a:lstStyle>
            <a:lvl1pPr marL="0" indent="0">
              <a:buNone/>
              <a:defRPr sz="3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3F255FA-A04D-49F2-8DB4-3CC082D0DBC8}"/>
              </a:ext>
            </a:extLst>
          </p:cNvPr>
          <p:cNvSpPr>
            <a:spLocks noGrp="1"/>
          </p:cNvSpPr>
          <p:nvPr>
            <p:ph sz="quarter" idx="4"/>
          </p:nvPr>
        </p:nvSpPr>
        <p:spPr>
          <a:xfrm>
            <a:off x="5970321" y="2505075"/>
            <a:ext cx="4993335" cy="3526932"/>
          </a:xfrm>
        </p:spPr>
        <p:txBody>
          <a:bodyPr/>
          <a:lstStyle>
            <a:lvl1pPr>
              <a:defRPr sz="2400"/>
            </a:lvl1pPr>
            <a:lvl2pPr>
              <a:defRPr sz="2200"/>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6A6298F3-0AEC-4811-99A4-B78AE3A70B1E}"/>
              </a:ext>
            </a:extLst>
          </p:cNvPr>
          <p:cNvSpPr>
            <a:spLocks noGrp="1"/>
          </p:cNvSpPr>
          <p:nvPr>
            <p:ph type="dt" sz="half" idx="10"/>
          </p:nvPr>
        </p:nvSpPr>
        <p:spPr>
          <a:xfrm>
            <a:off x="420624" y="6217920"/>
            <a:ext cx="2743200" cy="640080"/>
          </a:xfrm>
        </p:spPr>
        <p:txBody>
          <a:bodyPr/>
          <a:lstStyle/>
          <a:p>
            <a:r>
              <a:rPr lang="en-US" dirty="0"/>
              <a:t>Monday, February 1, 20XX</a:t>
            </a:r>
          </a:p>
        </p:txBody>
      </p:sp>
      <p:sp>
        <p:nvSpPr>
          <p:cNvPr id="8" name="Footer Placeholder 7">
            <a:extLst>
              <a:ext uri="{FF2B5EF4-FFF2-40B4-BE49-F238E27FC236}">
                <a16:creationId xmlns:a16="http://schemas.microsoft.com/office/drawing/2014/main" id="{AA7690B4-8A9A-4717-8B0B-2C921292656C}"/>
              </a:ext>
            </a:extLst>
          </p:cNvPr>
          <p:cNvSpPr>
            <a:spLocks noGrp="1"/>
          </p:cNvSpPr>
          <p:nvPr>
            <p:ph type="ftr" sz="quarter" idx="11"/>
          </p:nvPr>
        </p:nvSpPr>
        <p:spPr/>
        <p:txBody>
          <a:bodyPr/>
          <a:lstStyle/>
          <a:p>
            <a:r>
              <a:rPr lang="en-US" dirty="0"/>
              <a:t>Sample Footer Text</a:t>
            </a:r>
          </a:p>
        </p:txBody>
      </p:sp>
      <p:sp>
        <p:nvSpPr>
          <p:cNvPr id="9" name="Slide Number Placeholder 8">
            <a:extLst>
              <a:ext uri="{FF2B5EF4-FFF2-40B4-BE49-F238E27FC236}">
                <a16:creationId xmlns:a16="http://schemas.microsoft.com/office/drawing/2014/main" id="{5328F00A-44BE-4E0A-B1CE-1FC489654F71}"/>
              </a:ext>
            </a:extLst>
          </p:cNvPr>
          <p:cNvSpPr>
            <a:spLocks noGrp="1"/>
          </p:cNvSpPr>
          <p:nvPr>
            <p:ph type="sldNum" sz="quarter" idx="12"/>
          </p:nvPr>
        </p:nvSpPr>
        <p:spPr/>
        <p:txBody>
          <a:bodyPr/>
          <a:lstStyle/>
          <a:p>
            <a:fld id="{3A4F6043-7A67-491B-98BC-F933DED7226D}" type="slidenum">
              <a:rPr lang="en-US" smtClean="0"/>
              <a:pPr/>
              <a:t>‹#›</a:t>
            </a:fld>
            <a:endParaRPr lang="en-US" dirty="0"/>
          </a:p>
        </p:txBody>
      </p:sp>
    </p:spTree>
    <p:extLst>
      <p:ext uri="{BB962C8B-B14F-4D97-AF65-F5344CB8AC3E}">
        <p14:creationId xmlns:p14="http://schemas.microsoft.com/office/powerpoint/2010/main" val="419147868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91F235-FBFF-453E-B90A-5758ED47C7B0}"/>
              </a:ext>
            </a:extLst>
          </p:cNvPr>
          <p:cNvSpPr>
            <a:spLocks noGrp="1"/>
          </p:cNvSpPr>
          <p:nvPr>
            <p:ph type="title"/>
          </p:nvPr>
        </p:nvSpPr>
        <p:spPr>
          <a:xfrm>
            <a:off x="420624" y="938306"/>
            <a:ext cx="10543032" cy="1325563"/>
          </a:xfrm>
        </p:spPr>
        <p:txBody>
          <a:bodyPr>
            <a:normAutofit/>
          </a:bodyPr>
          <a:lstStyle>
            <a:lvl1pPr>
              <a:defRPr sz="5200"/>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D443A871-5A76-4349-99F0-C46C77380477}"/>
              </a:ext>
            </a:extLst>
          </p:cNvPr>
          <p:cNvSpPr>
            <a:spLocks noGrp="1"/>
          </p:cNvSpPr>
          <p:nvPr>
            <p:ph type="dt" sz="half" idx="10"/>
          </p:nvPr>
        </p:nvSpPr>
        <p:spPr/>
        <p:txBody>
          <a:bodyPr/>
          <a:lstStyle/>
          <a:p>
            <a:r>
              <a:rPr lang="en-US" dirty="0"/>
              <a:t>Monday, February 1, 20XX</a:t>
            </a:r>
          </a:p>
        </p:txBody>
      </p:sp>
      <p:sp>
        <p:nvSpPr>
          <p:cNvPr id="4" name="Footer Placeholder 3">
            <a:extLst>
              <a:ext uri="{FF2B5EF4-FFF2-40B4-BE49-F238E27FC236}">
                <a16:creationId xmlns:a16="http://schemas.microsoft.com/office/drawing/2014/main" id="{F472E803-8BD9-40A2-8389-C19DA11480ED}"/>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F05414ED-B772-4B84-813E-E34C9A97C053}"/>
              </a:ext>
            </a:extLst>
          </p:cNvPr>
          <p:cNvSpPr>
            <a:spLocks noGrp="1"/>
          </p:cNvSpPr>
          <p:nvPr>
            <p:ph type="sldNum" sz="quarter" idx="12"/>
          </p:nvPr>
        </p:nvSpPr>
        <p:spPr/>
        <p:txBody>
          <a:bodyPr/>
          <a:lstStyle/>
          <a:p>
            <a:fld id="{3A4F6043-7A67-491B-98BC-F933DED7226D}" type="slidenum">
              <a:rPr lang="en-US" smtClean="0"/>
              <a:pPr/>
              <a:t>‹#›</a:t>
            </a:fld>
            <a:endParaRPr lang="en-US" dirty="0"/>
          </a:p>
        </p:txBody>
      </p:sp>
    </p:spTree>
    <p:extLst>
      <p:ext uri="{BB962C8B-B14F-4D97-AF65-F5344CB8AC3E}">
        <p14:creationId xmlns:p14="http://schemas.microsoft.com/office/powerpoint/2010/main" val="389133668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E562BDD-CBFF-4046-A6B2-A9ECCB7EA144}"/>
              </a:ext>
            </a:extLst>
          </p:cNvPr>
          <p:cNvSpPr>
            <a:spLocks noGrp="1"/>
          </p:cNvSpPr>
          <p:nvPr>
            <p:ph type="dt" sz="half" idx="10"/>
          </p:nvPr>
        </p:nvSpPr>
        <p:spPr/>
        <p:txBody>
          <a:bodyPr/>
          <a:lstStyle/>
          <a:p>
            <a:r>
              <a:rPr lang="en-US" dirty="0"/>
              <a:t>Monday, February 1, 20XX</a:t>
            </a:r>
          </a:p>
        </p:txBody>
      </p:sp>
      <p:sp>
        <p:nvSpPr>
          <p:cNvPr id="3" name="Footer Placeholder 2">
            <a:extLst>
              <a:ext uri="{FF2B5EF4-FFF2-40B4-BE49-F238E27FC236}">
                <a16:creationId xmlns:a16="http://schemas.microsoft.com/office/drawing/2014/main" id="{4690B5F6-6C28-4A86-AFD0-D7F93D461945}"/>
              </a:ext>
            </a:extLst>
          </p:cNvPr>
          <p:cNvSpPr>
            <a:spLocks noGrp="1"/>
          </p:cNvSpPr>
          <p:nvPr>
            <p:ph type="ftr" sz="quarter" idx="11"/>
          </p:nvPr>
        </p:nvSpPr>
        <p:spPr/>
        <p:txBody>
          <a:bodyPr/>
          <a:lstStyle/>
          <a:p>
            <a:r>
              <a:rPr lang="en-US" dirty="0"/>
              <a:t>Sample Footer Text</a:t>
            </a:r>
          </a:p>
        </p:txBody>
      </p:sp>
      <p:sp>
        <p:nvSpPr>
          <p:cNvPr id="4" name="Slide Number Placeholder 3">
            <a:extLst>
              <a:ext uri="{FF2B5EF4-FFF2-40B4-BE49-F238E27FC236}">
                <a16:creationId xmlns:a16="http://schemas.microsoft.com/office/drawing/2014/main" id="{75910D5C-1634-451B-8D99-4D47EB3A11E7}"/>
              </a:ext>
            </a:extLst>
          </p:cNvPr>
          <p:cNvSpPr>
            <a:spLocks noGrp="1"/>
          </p:cNvSpPr>
          <p:nvPr>
            <p:ph type="sldNum" sz="quarter" idx="12"/>
          </p:nvPr>
        </p:nvSpPr>
        <p:spPr/>
        <p:txBody>
          <a:bodyPr/>
          <a:lstStyle/>
          <a:p>
            <a:fld id="{3A4F6043-7A67-491B-98BC-F933DED7226D}" type="slidenum">
              <a:rPr lang="en-US" smtClean="0"/>
              <a:pPr/>
              <a:t>‹#›</a:t>
            </a:fld>
            <a:endParaRPr lang="en-US" dirty="0"/>
          </a:p>
        </p:txBody>
      </p:sp>
    </p:spTree>
    <p:extLst>
      <p:ext uri="{BB962C8B-B14F-4D97-AF65-F5344CB8AC3E}">
        <p14:creationId xmlns:p14="http://schemas.microsoft.com/office/powerpoint/2010/main" val="362990007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712261-8522-4437-B612-7C7100D18896}"/>
              </a:ext>
            </a:extLst>
          </p:cNvPr>
          <p:cNvSpPr>
            <a:spLocks noGrp="1"/>
          </p:cNvSpPr>
          <p:nvPr>
            <p:ph type="title"/>
          </p:nvPr>
        </p:nvSpPr>
        <p:spPr>
          <a:xfrm>
            <a:off x="420624" y="457200"/>
            <a:ext cx="10543032" cy="1600200"/>
          </a:xfrm>
        </p:spPr>
        <p:txBody>
          <a:bodyPr anchor="b">
            <a:noAutofit/>
          </a:bodyPr>
          <a:lstStyle>
            <a:lvl1pPr>
              <a:defRPr sz="5200">
                <a:latin typeface="Dante (Headings)2"/>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1BAA0AF-3F50-42BD-84B4-E70C3D004FB2}"/>
              </a:ext>
            </a:extLst>
          </p:cNvPr>
          <p:cNvSpPr>
            <a:spLocks noGrp="1"/>
          </p:cNvSpPr>
          <p:nvPr>
            <p:ph idx="1"/>
          </p:nvPr>
        </p:nvSpPr>
        <p:spPr>
          <a:xfrm>
            <a:off x="5183188" y="2199340"/>
            <a:ext cx="5780468" cy="3661710"/>
          </a:xfrm>
        </p:spPr>
        <p:txBody>
          <a:bodyPr/>
          <a:lstStyle>
            <a:lvl1pPr>
              <a:defRPr sz="2400"/>
            </a:lvl1pPr>
            <a:lvl2pPr>
              <a:defRPr sz="2200"/>
            </a:lvl2pPr>
            <a:lvl3pPr>
              <a:defRPr sz="2000"/>
            </a:lvl3pPr>
            <a:lvl4pPr>
              <a:defRPr sz="18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699C702B-2C4D-4590-8BEE-31940145C77A}"/>
              </a:ext>
            </a:extLst>
          </p:cNvPr>
          <p:cNvSpPr>
            <a:spLocks noGrp="1"/>
          </p:cNvSpPr>
          <p:nvPr>
            <p:ph type="body" sz="half" idx="2"/>
          </p:nvPr>
        </p:nvSpPr>
        <p:spPr>
          <a:xfrm>
            <a:off x="420624" y="2199340"/>
            <a:ext cx="4489180" cy="3669647"/>
          </a:xfrm>
        </p:spPr>
        <p:txBody>
          <a:bodyPr>
            <a:normAutofit/>
          </a:bodyPr>
          <a:lstStyle>
            <a:lvl1pPr marL="0" indent="0">
              <a:buNone/>
              <a:defRPr sz="2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794813E-250B-4422-AE46-5E1AB964A417}"/>
              </a:ext>
            </a:extLst>
          </p:cNvPr>
          <p:cNvSpPr>
            <a:spLocks noGrp="1"/>
          </p:cNvSpPr>
          <p:nvPr>
            <p:ph type="dt" sz="half" idx="10"/>
          </p:nvPr>
        </p:nvSpPr>
        <p:spPr>
          <a:xfrm>
            <a:off x="420624" y="6217920"/>
            <a:ext cx="2743200" cy="640080"/>
          </a:xfrm>
        </p:spPr>
        <p:txBody>
          <a:bodyPr/>
          <a:lstStyle/>
          <a:p>
            <a:r>
              <a:rPr lang="en-US" dirty="0"/>
              <a:t>Monday, February 1, 20XX</a:t>
            </a:r>
          </a:p>
        </p:txBody>
      </p:sp>
      <p:sp>
        <p:nvSpPr>
          <p:cNvPr id="6" name="Footer Placeholder 5">
            <a:extLst>
              <a:ext uri="{FF2B5EF4-FFF2-40B4-BE49-F238E27FC236}">
                <a16:creationId xmlns:a16="http://schemas.microsoft.com/office/drawing/2014/main" id="{61CB5B81-E9CC-45F3-8EF1-35D2C8FF1550}"/>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F5DA7E97-5A73-4602-9582-6CDACB9185F3}"/>
              </a:ext>
            </a:extLst>
          </p:cNvPr>
          <p:cNvSpPr>
            <a:spLocks noGrp="1"/>
          </p:cNvSpPr>
          <p:nvPr>
            <p:ph type="sldNum" sz="quarter" idx="12"/>
          </p:nvPr>
        </p:nvSpPr>
        <p:spPr/>
        <p:txBody>
          <a:bodyPr/>
          <a:lstStyle/>
          <a:p>
            <a:fld id="{3A4F6043-7A67-491B-98BC-F933DED7226D}" type="slidenum">
              <a:rPr lang="en-US" smtClean="0"/>
              <a:pPr/>
              <a:t>‹#›</a:t>
            </a:fld>
            <a:endParaRPr lang="en-US" dirty="0"/>
          </a:p>
        </p:txBody>
      </p:sp>
    </p:spTree>
    <p:extLst>
      <p:ext uri="{BB962C8B-B14F-4D97-AF65-F5344CB8AC3E}">
        <p14:creationId xmlns:p14="http://schemas.microsoft.com/office/powerpoint/2010/main" val="175851332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95334B-3019-4CA1-B658-779001922412}"/>
              </a:ext>
            </a:extLst>
          </p:cNvPr>
          <p:cNvSpPr>
            <a:spLocks noGrp="1"/>
          </p:cNvSpPr>
          <p:nvPr>
            <p:ph type="title"/>
          </p:nvPr>
        </p:nvSpPr>
        <p:spPr>
          <a:xfrm>
            <a:off x="420624" y="457200"/>
            <a:ext cx="4489180" cy="1600200"/>
          </a:xfrm>
        </p:spPr>
        <p:txBody>
          <a:bodyPr anchor="b">
            <a:normAutofit/>
          </a:bodyPr>
          <a:lstStyle>
            <a:lvl1pPr>
              <a:defRPr sz="44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AFD3CC12-FD6B-41A3-BF67-D600CC4383A3}"/>
              </a:ext>
            </a:extLst>
          </p:cNvPr>
          <p:cNvSpPr>
            <a:spLocks noGrp="1"/>
          </p:cNvSpPr>
          <p:nvPr>
            <p:ph type="pic" idx="1"/>
          </p:nvPr>
        </p:nvSpPr>
        <p:spPr>
          <a:xfrm>
            <a:off x="5183188" y="987425"/>
            <a:ext cx="6172200" cy="4873625"/>
          </a:xfrm>
        </p:spPr>
        <p:txBody>
          <a:bodyPr>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0DDB2BD5-DC18-460B-BFCC-5B2447D2B094}"/>
              </a:ext>
            </a:extLst>
          </p:cNvPr>
          <p:cNvSpPr>
            <a:spLocks noGrp="1"/>
          </p:cNvSpPr>
          <p:nvPr>
            <p:ph type="body" sz="half" idx="2"/>
          </p:nvPr>
        </p:nvSpPr>
        <p:spPr>
          <a:xfrm>
            <a:off x="420624" y="2199340"/>
            <a:ext cx="4489180" cy="3669647"/>
          </a:xfrm>
        </p:spPr>
        <p:txBody>
          <a:bodyPr>
            <a:normAutofit/>
          </a:bodyPr>
          <a:lstStyle>
            <a:lvl1pPr marL="0" indent="0">
              <a:buNone/>
              <a:defRPr sz="2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BAF6305-9768-4792-866C-91238D45695D}"/>
              </a:ext>
            </a:extLst>
          </p:cNvPr>
          <p:cNvSpPr>
            <a:spLocks noGrp="1"/>
          </p:cNvSpPr>
          <p:nvPr>
            <p:ph type="dt" sz="half" idx="10"/>
          </p:nvPr>
        </p:nvSpPr>
        <p:spPr>
          <a:xfrm>
            <a:off x="420624" y="6217920"/>
            <a:ext cx="2743200" cy="640080"/>
          </a:xfrm>
        </p:spPr>
        <p:txBody>
          <a:bodyPr/>
          <a:lstStyle/>
          <a:p>
            <a:r>
              <a:rPr lang="en-US" dirty="0"/>
              <a:t>Monday, February 1, 20XX</a:t>
            </a:r>
          </a:p>
        </p:txBody>
      </p:sp>
      <p:sp>
        <p:nvSpPr>
          <p:cNvPr id="6" name="Footer Placeholder 5">
            <a:extLst>
              <a:ext uri="{FF2B5EF4-FFF2-40B4-BE49-F238E27FC236}">
                <a16:creationId xmlns:a16="http://schemas.microsoft.com/office/drawing/2014/main" id="{2CDBF050-0FF1-499F-936E-FAAE50DC3D3E}"/>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08902C2E-1542-46B4-85B1-7A4B3F7724FC}"/>
              </a:ext>
            </a:extLst>
          </p:cNvPr>
          <p:cNvSpPr>
            <a:spLocks noGrp="1"/>
          </p:cNvSpPr>
          <p:nvPr>
            <p:ph type="sldNum" sz="quarter" idx="12"/>
          </p:nvPr>
        </p:nvSpPr>
        <p:spPr/>
        <p:txBody>
          <a:bodyPr/>
          <a:lstStyle/>
          <a:p>
            <a:fld id="{3A4F6043-7A67-491B-98BC-F933DED7226D}" type="slidenum">
              <a:rPr lang="en-US" smtClean="0"/>
              <a:pPr/>
              <a:t>‹#›</a:t>
            </a:fld>
            <a:endParaRPr lang="en-US" dirty="0"/>
          </a:p>
        </p:txBody>
      </p:sp>
    </p:spTree>
    <p:extLst>
      <p:ext uri="{BB962C8B-B14F-4D97-AF65-F5344CB8AC3E}">
        <p14:creationId xmlns:p14="http://schemas.microsoft.com/office/powerpoint/2010/main" val="5816988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Agenda">
    <p:spTree>
      <p:nvGrpSpPr>
        <p:cNvPr id="1" name=""/>
        <p:cNvGrpSpPr/>
        <p:nvPr/>
      </p:nvGrpSpPr>
      <p:grpSpPr>
        <a:xfrm>
          <a:off x="0" y="0"/>
          <a:ext cx="0" cy="0"/>
          <a:chOff x="0" y="0"/>
          <a:chExt cx="0" cy="0"/>
        </a:xfrm>
      </p:grpSpPr>
      <p:sp useBgFill="1">
        <p:nvSpPr>
          <p:cNvPr id="5" name="Background Gray Rectangle">
            <a:extLst>
              <a:ext uri="{FF2B5EF4-FFF2-40B4-BE49-F238E27FC236}">
                <a16:creationId xmlns:a16="http://schemas.microsoft.com/office/drawing/2014/main" id="{B586FD74-98AC-4CA5-9E62-97DAE4C19399}"/>
              </a:ext>
              <a:ext uri="{C183D7F6-B498-43B3-948B-1728B52AA6E4}">
                <adec:decorative xmlns:adec="http://schemas.microsoft.com/office/drawing/2017/decorative" val="1"/>
              </a:ext>
            </a:extLst>
          </p:cNvPr>
          <p:cNvSpPr/>
          <p:nvPr userDrawn="1"/>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6" name="Rectangle 5">
            <a:extLst>
              <a:ext uri="{FF2B5EF4-FFF2-40B4-BE49-F238E27FC236}">
                <a16:creationId xmlns:a16="http://schemas.microsoft.com/office/drawing/2014/main" id="{BBC94E74-B403-4256-9D59-241B0C4E532D}"/>
              </a:ext>
              <a:ext uri="{C183D7F6-B498-43B3-948B-1728B52AA6E4}">
                <adec:decorative xmlns:adec="http://schemas.microsoft.com/office/drawing/2017/decorative" val="1"/>
              </a:ext>
            </a:extLst>
          </p:cNvPr>
          <p:cNvSpPr/>
          <p:nvPr userDrawn="1"/>
        </p:nvSpPr>
        <p:spPr>
          <a:xfrm>
            <a:off x="1446276" y="685800"/>
            <a:ext cx="10744200" cy="548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1">
            <a:extLst>
              <a:ext uri="{FF2B5EF4-FFF2-40B4-BE49-F238E27FC236}">
                <a16:creationId xmlns:a16="http://schemas.microsoft.com/office/drawing/2014/main" id="{53836FB9-568E-408A-B183-65F9ABF6ED53}"/>
              </a:ext>
            </a:extLst>
          </p:cNvPr>
          <p:cNvSpPr>
            <a:spLocks noGrp="1"/>
          </p:cNvSpPr>
          <p:nvPr>
            <p:ph type="title"/>
          </p:nvPr>
        </p:nvSpPr>
        <p:spPr>
          <a:xfrm>
            <a:off x="422899" y="540168"/>
            <a:ext cx="10624949" cy="1787136"/>
          </a:xfrm>
        </p:spPr>
        <p:txBody>
          <a:bodyPr anchor="b">
            <a:normAutofit/>
          </a:bodyPr>
          <a:lstStyle/>
          <a:p>
            <a:r>
              <a:rPr lang="en-US" sz="4800">
                <a:solidFill>
                  <a:schemeClr val="tx1"/>
                </a:solidFill>
              </a:rPr>
              <a:t>Click to edit Master title style</a:t>
            </a:r>
            <a:endParaRPr lang="en-US" sz="4800" dirty="0">
              <a:solidFill>
                <a:schemeClr val="tx1"/>
              </a:solidFill>
            </a:endParaRPr>
          </a:p>
        </p:txBody>
      </p:sp>
      <p:sp>
        <p:nvSpPr>
          <p:cNvPr id="17" name="Picture Placeholder 16">
            <a:extLst>
              <a:ext uri="{FF2B5EF4-FFF2-40B4-BE49-F238E27FC236}">
                <a16:creationId xmlns:a16="http://schemas.microsoft.com/office/drawing/2014/main" id="{B5437444-7076-4AEE-AB96-9C6BB85DAD9F}"/>
              </a:ext>
            </a:extLst>
          </p:cNvPr>
          <p:cNvSpPr>
            <a:spLocks noGrp="1"/>
          </p:cNvSpPr>
          <p:nvPr>
            <p:ph type="pic" sz="quarter" idx="13"/>
          </p:nvPr>
        </p:nvSpPr>
        <p:spPr>
          <a:xfrm>
            <a:off x="0" y="2577775"/>
            <a:ext cx="2587752" cy="1764792"/>
          </a:xfrm>
          <a:solidFill>
            <a:schemeClr val="accent3"/>
          </a:solidFill>
        </p:spPr>
        <p:txBody>
          <a:bodyPr/>
          <a:lstStyle/>
          <a:p>
            <a:r>
              <a:rPr lang="en-US"/>
              <a:t>Click icon to add picture</a:t>
            </a:r>
            <a:endParaRPr lang="en-US" dirty="0"/>
          </a:p>
        </p:txBody>
      </p:sp>
      <p:sp>
        <p:nvSpPr>
          <p:cNvPr id="18" name="Picture Placeholder 16">
            <a:extLst>
              <a:ext uri="{FF2B5EF4-FFF2-40B4-BE49-F238E27FC236}">
                <a16:creationId xmlns:a16="http://schemas.microsoft.com/office/drawing/2014/main" id="{536502EE-A891-4CB0-9BA5-B0AC7B9AA808}"/>
              </a:ext>
            </a:extLst>
          </p:cNvPr>
          <p:cNvSpPr>
            <a:spLocks noGrp="1"/>
          </p:cNvSpPr>
          <p:nvPr>
            <p:ph type="pic" sz="quarter" idx="14"/>
          </p:nvPr>
        </p:nvSpPr>
        <p:spPr>
          <a:xfrm>
            <a:off x="0" y="4406215"/>
            <a:ext cx="2587752" cy="1764792"/>
          </a:xfrm>
          <a:solidFill>
            <a:schemeClr val="accent3"/>
          </a:solidFill>
        </p:spPr>
        <p:txBody>
          <a:bodyPr/>
          <a:lstStyle/>
          <a:p>
            <a:r>
              <a:rPr lang="en-US"/>
              <a:t>Click icon to add picture</a:t>
            </a:r>
            <a:endParaRPr lang="en-US" dirty="0"/>
          </a:p>
        </p:txBody>
      </p:sp>
      <p:sp>
        <p:nvSpPr>
          <p:cNvPr id="19" name="Picture Placeholder 16">
            <a:extLst>
              <a:ext uri="{FF2B5EF4-FFF2-40B4-BE49-F238E27FC236}">
                <a16:creationId xmlns:a16="http://schemas.microsoft.com/office/drawing/2014/main" id="{51D45778-D0A6-415B-AA4F-03D6E429EB93}"/>
              </a:ext>
            </a:extLst>
          </p:cNvPr>
          <p:cNvSpPr>
            <a:spLocks noGrp="1"/>
          </p:cNvSpPr>
          <p:nvPr>
            <p:ph type="pic" sz="quarter" idx="15"/>
          </p:nvPr>
        </p:nvSpPr>
        <p:spPr>
          <a:xfrm>
            <a:off x="2651760" y="2577775"/>
            <a:ext cx="1764792" cy="1764792"/>
          </a:xfrm>
          <a:solidFill>
            <a:schemeClr val="accent3"/>
          </a:solidFill>
        </p:spPr>
        <p:txBody>
          <a:bodyPr/>
          <a:lstStyle/>
          <a:p>
            <a:r>
              <a:rPr lang="en-US"/>
              <a:t>Click icon to add picture</a:t>
            </a:r>
            <a:endParaRPr lang="en-US" dirty="0"/>
          </a:p>
        </p:txBody>
      </p:sp>
      <p:sp>
        <p:nvSpPr>
          <p:cNvPr id="20" name="Picture Placeholder 16">
            <a:extLst>
              <a:ext uri="{FF2B5EF4-FFF2-40B4-BE49-F238E27FC236}">
                <a16:creationId xmlns:a16="http://schemas.microsoft.com/office/drawing/2014/main" id="{93E1D509-0CBA-46BD-9192-C0403309FDBA}"/>
              </a:ext>
            </a:extLst>
          </p:cNvPr>
          <p:cNvSpPr>
            <a:spLocks noGrp="1"/>
          </p:cNvSpPr>
          <p:nvPr>
            <p:ph type="pic" sz="quarter" idx="16"/>
          </p:nvPr>
        </p:nvSpPr>
        <p:spPr>
          <a:xfrm>
            <a:off x="2651760" y="4406575"/>
            <a:ext cx="1764792" cy="1764792"/>
          </a:xfrm>
          <a:solidFill>
            <a:schemeClr val="accent3"/>
          </a:solidFill>
        </p:spPr>
        <p:txBody>
          <a:bodyPr/>
          <a:lstStyle/>
          <a:p>
            <a:r>
              <a:rPr lang="en-US"/>
              <a:t>Click icon to add picture</a:t>
            </a:r>
            <a:endParaRPr lang="en-US" dirty="0"/>
          </a:p>
        </p:txBody>
      </p:sp>
      <p:sp>
        <p:nvSpPr>
          <p:cNvPr id="12" name="Content Placeholder 2">
            <a:extLst>
              <a:ext uri="{FF2B5EF4-FFF2-40B4-BE49-F238E27FC236}">
                <a16:creationId xmlns:a16="http://schemas.microsoft.com/office/drawing/2014/main" id="{6994EC89-4FAE-445C-A6E8-D55E4A34DE4E}"/>
              </a:ext>
            </a:extLst>
          </p:cNvPr>
          <p:cNvSpPr>
            <a:spLocks noGrp="1"/>
          </p:cNvSpPr>
          <p:nvPr>
            <p:ph idx="1"/>
          </p:nvPr>
        </p:nvSpPr>
        <p:spPr>
          <a:xfrm>
            <a:off x="4845122" y="2880452"/>
            <a:ext cx="6355998" cy="3095445"/>
          </a:xfrm>
        </p:spPr>
        <p:txBody>
          <a:bodyPr anchor="t" anchorCtr="0">
            <a:normAutofit/>
          </a:bodyPr>
          <a:lstStyle>
            <a:lvl1pPr>
              <a:buNone/>
              <a:defRPr/>
            </a:lvl1pPr>
          </a:lstStyle>
          <a:p>
            <a:pPr lvl="0">
              <a:lnSpc>
                <a:spcPts val="2800"/>
              </a:lnSpc>
            </a:pPr>
            <a:r>
              <a:rPr lang="en-US" sz="1800">
                <a:solidFill>
                  <a:schemeClr val="tx1"/>
                </a:solidFill>
              </a:rPr>
              <a:t>Click to edit Master text styles</a:t>
            </a:r>
          </a:p>
        </p:txBody>
      </p:sp>
      <p:sp>
        <p:nvSpPr>
          <p:cNvPr id="2" name="Date Placeholder 1">
            <a:extLst>
              <a:ext uri="{FF2B5EF4-FFF2-40B4-BE49-F238E27FC236}">
                <a16:creationId xmlns:a16="http://schemas.microsoft.com/office/drawing/2014/main" id="{EE562BDD-CBFF-4046-A6B2-A9ECCB7EA144}"/>
              </a:ext>
            </a:extLst>
          </p:cNvPr>
          <p:cNvSpPr>
            <a:spLocks noGrp="1"/>
          </p:cNvSpPr>
          <p:nvPr>
            <p:ph type="dt" sz="half" idx="10"/>
          </p:nvPr>
        </p:nvSpPr>
        <p:spPr/>
        <p:txBody>
          <a:bodyPr/>
          <a:lstStyle/>
          <a:p>
            <a:r>
              <a:rPr lang="en-US" dirty="0"/>
              <a:t>Monday, February 1, 20XX</a:t>
            </a:r>
          </a:p>
        </p:txBody>
      </p:sp>
      <p:sp>
        <p:nvSpPr>
          <p:cNvPr id="3" name="Footer Placeholder 2">
            <a:extLst>
              <a:ext uri="{FF2B5EF4-FFF2-40B4-BE49-F238E27FC236}">
                <a16:creationId xmlns:a16="http://schemas.microsoft.com/office/drawing/2014/main" id="{4690B5F6-6C28-4A86-AFD0-D7F93D461945}"/>
              </a:ext>
            </a:extLst>
          </p:cNvPr>
          <p:cNvSpPr>
            <a:spLocks noGrp="1"/>
          </p:cNvSpPr>
          <p:nvPr>
            <p:ph type="ftr" sz="quarter" idx="11"/>
          </p:nvPr>
        </p:nvSpPr>
        <p:spPr/>
        <p:txBody>
          <a:bodyPr/>
          <a:lstStyle/>
          <a:p>
            <a:r>
              <a:rPr lang="en-US" dirty="0"/>
              <a:t>Sample Footer Text</a:t>
            </a:r>
          </a:p>
        </p:txBody>
      </p:sp>
      <p:sp>
        <p:nvSpPr>
          <p:cNvPr id="4" name="Slide Number Placeholder 3">
            <a:extLst>
              <a:ext uri="{FF2B5EF4-FFF2-40B4-BE49-F238E27FC236}">
                <a16:creationId xmlns:a16="http://schemas.microsoft.com/office/drawing/2014/main" id="{75910D5C-1634-451B-8D99-4D47EB3A11E7}"/>
              </a:ext>
            </a:extLst>
          </p:cNvPr>
          <p:cNvSpPr>
            <a:spLocks noGrp="1"/>
          </p:cNvSpPr>
          <p:nvPr>
            <p:ph type="sldNum" sz="quarter" idx="12"/>
          </p:nvPr>
        </p:nvSpPr>
        <p:spPr/>
        <p:txBody>
          <a:bodyPr/>
          <a:lstStyle/>
          <a:p>
            <a:fld id="{3A4F6043-7A67-491B-98BC-F933DED7226D}" type="slidenum">
              <a:rPr lang="en-US" smtClean="0"/>
              <a:pPr/>
              <a:t>‹#›</a:t>
            </a:fld>
            <a:endParaRPr lang="en-US" dirty="0"/>
          </a:p>
        </p:txBody>
      </p:sp>
      <p:sp>
        <p:nvSpPr>
          <p:cNvPr id="13" name="Rectangle 12">
            <a:extLst>
              <a:ext uri="{FF2B5EF4-FFF2-40B4-BE49-F238E27FC236}">
                <a16:creationId xmlns:a16="http://schemas.microsoft.com/office/drawing/2014/main" id="{4F9E0CFE-F27B-4D50-AA2F-7146CA90E1F0}"/>
              </a:ext>
              <a:ext uri="{C183D7F6-B498-43B3-948B-1728B52AA6E4}">
                <adec:decorative xmlns:adec="http://schemas.microsoft.com/office/drawing/2017/decorative" val="1"/>
              </a:ext>
            </a:extLst>
          </p:cNvPr>
          <p:cNvSpPr/>
          <p:nvPr userDrawn="1"/>
        </p:nvSpPr>
        <p:spPr>
          <a:xfrm>
            <a:off x="4515398" y="2577775"/>
            <a:ext cx="7676601" cy="3594425"/>
          </a:xfrm>
          <a:prstGeom prst="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4" name="Straight Connector 13">
            <a:extLst>
              <a:ext uri="{FF2B5EF4-FFF2-40B4-BE49-F238E27FC236}">
                <a16:creationId xmlns:a16="http://schemas.microsoft.com/office/drawing/2014/main" id="{09ECF93F-3E86-4C44-BAF1-ADE160CADF49}"/>
              </a:ext>
              <a:ext uri="{C183D7F6-B498-43B3-948B-1728B52AA6E4}">
                <adec:decorative xmlns:adec="http://schemas.microsoft.com/office/drawing/2017/decorative" val="1"/>
              </a:ext>
            </a:extLst>
          </p:cNvPr>
          <p:cNvCxnSpPr>
            <a:cxnSpLocks/>
          </p:cNvCxnSpPr>
          <p:nvPr userDrawn="1"/>
        </p:nvCxnSpPr>
        <p:spPr>
          <a:xfrm flipV="1">
            <a:off x="11496184" y="5610"/>
            <a:ext cx="0" cy="685800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BE8DAB8-6232-45C1-9BC3-E99A86BD370E}"/>
              </a:ext>
              <a:ext uri="{C183D7F6-B498-43B3-948B-1728B52AA6E4}">
                <adec:decorative xmlns:adec="http://schemas.microsoft.com/office/drawing/2017/decorative" val="1"/>
              </a:ext>
            </a:extLst>
          </p:cNvPr>
          <p:cNvCxnSpPr>
            <a:cxnSpLocks/>
          </p:cNvCxnSpPr>
          <p:nvPr userDrawn="1"/>
        </p:nvCxnSpPr>
        <p:spPr>
          <a:xfrm>
            <a:off x="1524" y="6172200"/>
            <a:ext cx="12192000" cy="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12143909"/>
      </p:ext>
    </p:extLst>
  </p:cSld>
  <p:clrMapOvr>
    <a:masterClrMapping/>
  </p:clrMapOvr>
  <p:extLst>
    <p:ext uri="{DCECCB84-F9BA-43D5-87BE-67443E8EF086}">
      <p15:sldGuideLst xmlns:p15="http://schemas.microsoft.com/office/powerpoint/2012/main">
        <p15:guide id="1" orient="horz" pos="1608"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Introduction">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408E76-0AE4-495F-87FB-5DD280A91DCB}"/>
              </a:ext>
              <a:ext uri="{C183D7F6-B498-43B3-948B-1728B52AA6E4}">
                <adec:decorative xmlns:adec="http://schemas.microsoft.com/office/drawing/2017/decorative" val="1"/>
              </a:ext>
            </a:extLst>
          </p:cNvPr>
          <p:cNvSpPr/>
          <p:nvPr userDrawn="1"/>
        </p:nvSpPr>
        <p:spPr>
          <a:xfrm rot="10800000">
            <a:off x="0" y="5610"/>
            <a:ext cx="708823" cy="713232"/>
          </a:xfrm>
          <a:prstGeom prst="rect">
            <a:avLst/>
          </a:prstGeom>
          <a:solidFill>
            <a:schemeClr val="accent1">
              <a:alpha val="25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dirty="0">
              <a:ln>
                <a:noFill/>
              </a:ln>
              <a:solidFill>
                <a:srgbClr val="000000"/>
              </a:solidFill>
              <a:effectLst/>
              <a:uFillTx/>
              <a:latin typeface="Helvetica Neue Medium"/>
              <a:ea typeface="Helvetica Neue Medium"/>
              <a:cs typeface="Helvetica Neue Medium"/>
              <a:sym typeface="Helvetica Neue Medium"/>
            </a:endParaRPr>
          </a:p>
        </p:txBody>
      </p:sp>
      <p:sp>
        <p:nvSpPr>
          <p:cNvPr id="6" name="Title 1">
            <a:extLst>
              <a:ext uri="{FF2B5EF4-FFF2-40B4-BE49-F238E27FC236}">
                <a16:creationId xmlns:a16="http://schemas.microsoft.com/office/drawing/2014/main" id="{22EAD03C-7B1C-453F-9977-4E2DD813BF52}"/>
              </a:ext>
            </a:extLst>
          </p:cNvPr>
          <p:cNvSpPr>
            <a:spLocks noGrp="1"/>
          </p:cNvSpPr>
          <p:nvPr>
            <p:ph type="title"/>
          </p:nvPr>
        </p:nvSpPr>
        <p:spPr>
          <a:xfrm>
            <a:off x="6602551" y="540167"/>
            <a:ext cx="4616981" cy="2135867"/>
          </a:xfrm>
        </p:spPr>
        <p:txBody>
          <a:bodyPr anchor="b">
            <a:normAutofit/>
          </a:bodyPr>
          <a:lstStyle/>
          <a:p>
            <a:r>
              <a:rPr lang="en-US" sz="4800">
                <a:solidFill>
                  <a:schemeClr val="tx1"/>
                </a:solidFill>
              </a:rPr>
              <a:t>Click to edit Master title style</a:t>
            </a:r>
            <a:endParaRPr lang="en-US" sz="4800" dirty="0">
              <a:solidFill>
                <a:schemeClr val="tx1"/>
              </a:solidFill>
            </a:endParaRPr>
          </a:p>
        </p:txBody>
      </p:sp>
      <p:sp>
        <p:nvSpPr>
          <p:cNvPr id="11" name="Picture Placeholder 10">
            <a:extLst>
              <a:ext uri="{FF2B5EF4-FFF2-40B4-BE49-F238E27FC236}">
                <a16:creationId xmlns:a16="http://schemas.microsoft.com/office/drawing/2014/main" id="{D3471630-9EC8-4C68-B4D8-D98C242DBE0F}"/>
              </a:ext>
            </a:extLst>
          </p:cNvPr>
          <p:cNvSpPr>
            <a:spLocks noGrp="1"/>
          </p:cNvSpPr>
          <p:nvPr>
            <p:ph type="pic" sz="quarter" idx="13"/>
          </p:nvPr>
        </p:nvSpPr>
        <p:spPr>
          <a:xfrm>
            <a:off x="0" y="685800"/>
            <a:ext cx="3072384" cy="5486344"/>
          </a:xfrm>
          <a:solidFill>
            <a:schemeClr val="accent3"/>
          </a:solidFill>
        </p:spPr>
        <p:txBody>
          <a:bodyPr/>
          <a:lstStyle/>
          <a:p>
            <a:r>
              <a:rPr lang="en-US"/>
              <a:t>Click icon to add picture</a:t>
            </a:r>
            <a:endParaRPr lang="en-US" dirty="0"/>
          </a:p>
        </p:txBody>
      </p:sp>
      <p:sp>
        <p:nvSpPr>
          <p:cNvPr id="12" name="Picture Placeholder 10">
            <a:extLst>
              <a:ext uri="{FF2B5EF4-FFF2-40B4-BE49-F238E27FC236}">
                <a16:creationId xmlns:a16="http://schemas.microsoft.com/office/drawing/2014/main" id="{50C66604-16E4-4B52-80AA-A0D73512D135}"/>
              </a:ext>
            </a:extLst>
          </p:cNvPr>
          <p:cNvSpPr>
            <a:spLocks noGrp="1"/>
          </p:cNvSpPr>
          <p:nvPr>
            <p:ph type="pic" sz="quarter" idx="14"/>
          </p:nvPr>
        </p:nvSpPr>
        <p:spPr>
          <a:xfrm>
            <a:off x="3154680" y="685800"/>
            <a:ext cx="3072384" cy="5486344"/>
          </a:xfrm>
          <a:solidFill>
            <a:schemeClr val="accent3"/>
          </a:solidFill>
        </p:spPr>
        <p:txBody>
          <a:bodyPr/>
          <a:lstStyle/>
          <a:p>
            <a:r>
              <a:rPr lang="en-US"/>
              <a:t>Click icon to add picture</a:t>
            </a:r>
            <a:endParaRPr lang="en-US" dirty="0"/>
          </a:p>
        </p:txBody>
      </p:sp>
      <p:sp>
        <p:nvSpPr>
          <p:cNvPr id="9" name="Content Placeholder 2">
            <a:extLst>
              <a:ext uri="{FF2B5EF4-FFF2-40B4-BE49-F238E27FC236}">
                <a16:creationId xmlns:a16="http://schemas.microsoft.com/office/drawing/2014/main" id="{5B630934-DBD2-4535-961F-B198ABA2D05B}"/>
              </a:ext>
            </a:extLst>
          </p:cNvPr>
          <p:cNvSpPr>
            <a:spLocks noGrp="1"/>
          </p:cNvSpPr>
          <p:nvPr>
            <p:ph idx="1"/>
          </p:nvPr>
        </p:nvSpPr>
        <p:spPr>
          <a:xfrm>
            <a:off x="6602551" y="2880452"/>
            <a:ext cx="4616981" cy="3095445"/>
          </a:xfrm>
        </p:spPr>
        <p:txBody>
          <a:bodyPr anchor="t" anchorCtr="0">
            <a:normAutofit/>
          </a:bodyPr>
          <a:lstStyle>
            <a:lvl1pPr marL="0" indent="0">
              <a:buNone/>
              <a:defRPr baseline="0"/>
            </a:lvl1pPr>
          </a:lstStyle>
          <a:p>
            <a:pPr lvl="0">
              <a:lnSpc>
                <a:spcPts val="2800"/>
              </a:lnSpc>
            </a:pPr>
            <a:r>
              <a:rPr lang="en-US" sz="1800">
                <a:solidFill>
                  <a:schemeClr val="tx1"/>
                </a:solidFill>
              </a:rPr>
              <a:t>Click to edit Master text styles</a:t>
            </a:r>
          </a:p>
        </p:txBody>
      </p:sp>
      <p:sp>
        <p:nvSpPr>
          <p:cNvPr id="2" name="Date Placeholder 1">
            <a:extLst>
              <a:ext uri="{FF2B5EF4-FFF2-40B4-BE49-F238E27FC236}">
                <a16:creationId xmlns:a16="http://schemas.microsoft.com/office/drawing/2014/main" id="{EE562BDD-CBFF-4046-A6B2-A9ECCB7EA144}"/>
              </a:ext>
            </a:extLst>
          </p:cNvPr>
          <p:cNvSpPr>
            <a:spLocks noGrp="1"/>
          </p:cNvSpPr>
          <p:nvPr>
            <p:ph type="dt" sz="half" idx="10"/>
          </p:nvPr>
        </p:nvSpPr>
        <p:spPr/>
        <p:txBody>
          <a:bodyPr/>
          <a:lstStyle/>
          <a:p>
            <a:r>
              <a:rPr lang="en-US" dirty="0"/>
              <a:t>Monday, February 1, 20XX</a:t>
            </a:r>
          </a:p>
        </p:txBody>
      </p:sp>
      <p:sp>
        <p:nvSpPr>
          <p:cNvPr id="3" name="Footer Placeholder 2">
            <a:extLst>
              <a:ext uri="{FF2B5EF4-FFF2-40B4-BE49-F238E27FC236}">
                <a16:creationId xmlns:a16="http://schemas.microsoft.com/office/drawing/2014/main" id="{4690B5F6-6C28-4A86-AFD0-D7F93D461945}"/>
              </a:ext>
            </a:extLst>
          </p:cNvPr>
          <p:cNvSpPr>
            <a:spLocks noGrp="1"/>
          </p:cNvSpPr>
          <p:nvPr>
            <p:ph type="ftr" sz="quarter" idx="11"/>
          </p:nvPr>
        </p:nvSpPr>
        <p:spPr/>
        <p:txBody>
          <a:bodyPr/>
          <a:lstStyle/>
          <a:p>
            <a:r>
              <a:rPr lang="en-US" dirty="0"/>
              <a:t>Sample Footer Text</a:t>
            </a:r>
          </a:p>
        </p:txBody>
      </p:sp>
      <p:sp>
        <p:nvSpPr>
          <p:cNvPr id="4" name="Slide Number Placeholder 3">
            <a:extLst>
              <a:ext uri="{FF2B5EF4-FFF2-40B4-BE49-F238E27FC236}">
                <a16:creationId xmlns:a16="http://schemas.microsoft.com/office/drawing/2014/main" id="{75910D5C-1634-451B-8D99-4D47EB3A11E7}"/>
              </a:ext>
            </a:extLst>
          </p:cNvPr>
          <p:cNvSpPr>
            <a:spLocks noGrp="1"/>
          </p:cNvSpPr>
          <p:nvPr>
            <p:ph type="sldNum" sz="quarter" idx="12"/>
          </p:nvPr>
        </p:nvSpPr>
        <p:spPr/>
        <p:txBody>
          <a:bodyPr/>
          <a:lstStyle/>
          <a:p>
            <a:fld id="{3A4F6043-7A67-491B-98BC-F933DED7226D}" type="slidenum">
              <a:rPr lang="en-US" smtClean="0"/>
              <a:pPr/>
              <a:t>‹#›</a:t>
            </a:fld>
            <a:endParaRPr lang="en-US" dirty="0"/>
          </a:p>
        </p:txBody>
      </p:sp>
      <p:cxnSp>
        <p:nvCxnSpPr>
          <p:cNvPr id="14" name="Straight Connector 13">
            <a:extLst>
              <a:ext uri="{FF2B5EF4-FFF2-40B4-BE49-F238E27FC236}">
                <a16:creationId xmlns:a16="http://schemas.microsoft.com/office/drawing/2014/main" id="{0020D2A6-7700-487F-AC7E-A5A2C30DC1BF}"/>
              </a:ext>
              <a:ext uri="{C183D7F6-B498-43B3-948B-1728B52AA6E4}">
                <adec:decorative xmlns:adec="http://schemas.microsoft.com/office/drawing/2017/decorative" val="1"/>
              </a:ext>
            </a:extLst>
          </p:cNvPr>
          <p:cNvCxnSpPr>
            <a:cxnSpLocks/>
          </p:cNvCxnSpPr>
          <p:nvPr userDrawn="1"/>
        </p:nvCxnSpPr>
        <p:spPr>
          <a:xfrm flipV="1">
            <a:off x="11496184" y="5610"/>
            <a:ext cx="0" cy="685800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FC30D6A-6415-42E1-89E9-EF806C3FE339}"/>
              </a:ext>
              <a:ext uri="{C183D7F6-B498-43B3-948B-1728B52AA6E4}">
                <adec:decorative xmlns:adec="http://schemas.microsoft.com/office/drawing/2017/decorative" val="1"/>
              </a:ext>
            </a:extLst>
          </p:cNvPr>
          <p:cNvCxnSpPr>
            <a:cxnSpLocks/>
          </p:cNvCxnSpPr>
          <p:nvPr userDrawn="1"/>
        </p:nvCxnSpPr>
        <p:spPr>
          <a:xfrm>
            <a:off x="1524" y="6172200"/>
            <a:ext cx="12192000" cy="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5061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Section break">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C2EA47A-F66B-4005-A5A4-458E90C0968A}"/>
              </a:ext>
            </a:extLst>
          </p:cNvPr>
          <p:cNvSpPr>
            <a:spLocks noGrp="1"/>
          </p:cNvSpPr>
          <p:nvPr>
            <p:ph type="ctrTitle"/>
          </p:nvPr>
        </p:nvSpPr>
        <p:spPr>
          <a:xfrm>
            <a:off x="422898" y="576263"/>
            <a:ext cx="4977777" cy="2967606"/>
          </a:xfrm>
        </p:spPr>
        <p:txBody>
          <a:bodyPr anchor="b" anchorCtr="0">
            <a:normAutofit/>
          </a:bodyPr>
          <a:lstStyle/>
          <a:p>
            <a:pPr algn="l">
              <a:lnSpc>
                <a:spcPts val="5800"/>
              </a:lnSpc>
            </a:pPr>
            <a:r>
              <a:rPr lang="en-US" sz="4800"/>
              <a:t>Click to edit Master title style</a:t>
            </a:r>
            <a:endParaRPr lang="en-US" sz="4800" dirty="0"/>
          </a:p>
        </p:txBody>
      </p:sp>
      <p:sp>
        <p:nvSpPr>
          <p:cNvPr id="6" name="Subtitle 24">
            <a:extLst>
              <a:ext uri="{FF2B5EF4-FFF2-40B4-BE49-F238E27FC236}">
                <a16:creationId xmlns:a16="http://schemas.microsoft.com/office/drawing/2014/main" id="{FFA42F70-43EA-4954-AA43-22F43175CCEE}"/>
              </a:ext>
            </a:extLst>
          </p:cNvPr>
          <p:cNvSpPr>
            <a:spLocks noGrp="1"/>
          </p:cNvSpPr>
          <p:nvPr>
            <p:ph type="subTitle" idx="1"/>
          </p:nvPr>
        </p:nvSpPr>
        <p:spPr>
          <a:xfrm>
            <a:off x="422898" y="3764975"/>
            <a:ext cx="4977777" cy="2192683"/>
          </a:xfrm>
        </p:spPr>
        <p:txBody>
          <a:bodyPr>
            <a:normAutofit/>
          </a:bodyPr>
          <a:lstStyle>
            <a:lvl1pPr>
              <a:buNone/>
              <a:defRPr/>
            </a:lvl1pPr>
          </a:lstStyle>
          <a:p>
            <a:pPr algn="l">
              <a:lnSpc>
                <a:spcPts val="3200"/>
              </a:lnSpc>
            </a:pPr>
            <a:r>
              <a:rPr lang="en-US"/>
              <a:t>Click to edit Master subtitle style</a:t>
            </a:r>
            <a:endParaRPr lang="en-US" dirty="0"/>
          </a:p>
        </p:txBody>
      </p:sp>
      <p:sp>
        <p:nvSpPr>
          <p:cNvPr id="7" name="Rectangle 6" descr="Tag=AccentColor&#10;Flavor=Light&#10;Target=Fill">
            <a:extLst>
              <a:ext uri="{FF2B5EF4-FFF2-40B4-BE49-F238E27FC236}">
                <a16:creationId xmlns:a16="http://schemas.microsoft.com/office/drawing/2014/main" id="{F5FCF09E-0DE5-4155-9DC0-786737CF2E1B}"/>
              </a:ext>
            </a:extLst>
          </p:cNvPr>
          <p:cNvSpPr/>
          <p:nvPr userDrawn="1"/>
        </p:nvSpPr>
        <p:spPr>
          <a:xfrm rot="10800000">
            <a:off x="11496184" y="-10"/>
            <a:ext cx="695816" cy="6858000"/>
          </a:xfrm>
          <a:prstGeom prst="rect">
            <a:avLst/>
          </a:prstGeom>
          <a:solidFill>
            <a:schemeClr val="accent1">
              <a:alpha val="25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dirty="0">
              <a:ln>
                <a:noFill/>
              </a:ln>
              <a:solidFill>
                <a:srgbClr val="000000"/>
              </a:solidFill>
              <a:effectLst/>
              <a:uFillTx/>
              <a:latin typeface="Helvetica Neue Medium"/>
              <a:ea typeface="Helvetica Neue Medium"/>
              <a:cs typeface="Helvetica Neue Medium"/>
              <a:sym typeface="Helvetica Neue Medium"/>
            </a:endParaRPr>
          </a:p>
        </p:txBody>
      </p:sp>
      <p:sp>
        <p:nvSpPr>
          <p:cNvPr id="10" name="Picture Placeholder 9">
            <a:extLst>
              <a:ext uri="{FF2B5EF4-FFF2-40B4-BE49-F238E27FC236}">
                <a16:creationId xmlns:a16="http://schemas.microsoft.com/office/drawing/2014/main" id="{5AD3536A-3915-4B2E-B85A-9B494EEFBCF0}"/>
              </a:ext>
            </a:extLst>
          </p:cNvPr>
          <p:cNvSpPr>
            <a:spLocks noGrp="1"/>
          </p:cNvSpPr>
          <p:nvPr>
            <p:ph type="pic" sz="quarter" idx="13"/>
          </p:nvPr>
        </p:nvSpPr>
        <p:spPr>
          <a:xfrm>
            <a:off x="6483096" y="0"/>
            <a:ext cx="5020056" cy="6848856"/>
          </a:xfrm>
          <a:solidFill>
            <a:schemeClr val="accent3"/>
          </a:solidFill>
        </p:spPr>
        <p:txBody>
          <a:bodyPr/>
          <a:lstStyle/>
          <a:p>
            <a:r>
              <a:rPr lang="en-US"/>
              <a:t>Click icon to add picture</a:t>
            </a:r>
            <a:endParaRPr lang="en-US" dirty="0"/>
          </a:p>
        </p:txBody>
      </p:sp>
    </p:spTree>
    <p:extLst>
      <p:ext uri="{BB962C8B-B14F-4D97-AF65-F5344CB8AC3E}">
        <p14:creationId xmlns:p14="http://schemas.microsoft.com/office/powerpoint/2010/main" val="1404319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5_Chart Table Time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914413-82C1-4EBC-8C6B-BC5F842D13A2}"/>
              </a:ext>
            </a:extLst>
          </p:cNvPr>
          <p:cNvSpPr>
            <a:spLocks noGrp="1"/>
          </p:cNvSpPr>
          <p:nvPr>
            <p:ph type="title"/>
          </p:nvPr>
        </p:nvSpPr>
        <p:spPr>
          <a:xfrm>
            <a:off x="420624" y="365125"/>
            <a:ext cx="10543032" cy="1325563"/>
          </a:xfrm>
        </p:spPr>
        <p:txBody>
          <a:bodyPr>
            <a:normAutofit/>
          </a:bodyPr>
          <a:lstStyle>
            <a:lvl1pPr>
              <a:lnSpc>
                <a:spcPct val="90000"/>
              </a:lnSpc>
              <a:defRPr sz="5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328F029A-192E-4A44-ACC7-6C5212C77736}"/>
              </a:ext>
            </a:extLst>
          </p:cNvPr>
          <p:cNvSpPr>
            <a:spLocks noGrp="1"/>
          </p:cNvSpPr>
          <p:nvPr>
            <p:ph idx="1"/>
          </p:nvPr>
        </p:nvSpPr>
        <p:spPr>
          <a:xfrm>
            <a:off x="420625" y="1825625"/>
            <a:ext cx="10946892" cy="4206383"/>
          </a:xfrm>
        </p:spPr>
        <p:txBody>
          <a:bodyPr/>
          <a:lstStyle>
            <a:lvl1pPr>
              <a:buNone/>
              <a:defRPr sz="2400"/>
            </a:lvl1pPr>
            <a:lvl2pPr>
              <a:buNone/>
              <a:defRPr sz="2200"/>
            </a:lvl2pPr>
            <a:lvl3pPr>
              <a:buNone/>
              <a:defRPr/>
            </a:lvl3pPr>
            <a:lvl4pPr>
              <a:buNone/>
              <a:defRPr/>
            </a:lvl4pPr>
            <a:lvl5pPr>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8D1A7D4-E57E-4789-896B-B2A051BF94F6}"/>
              </a:ext>
            </a:extLst>
          </p:cNvPr>
          <p:cNvSpPr>
            <a:spLocks noGrp="1"/>
          </p:cNvSpPr>
          <p:nvPr>
            <p:ph type="dt" sz="half" idx="10"/>
          </p:nvPr>
        </p:nvSpPr>
        <p:spPr>
          <a:xfrm>
            <a:off x="420624" y="6217920"/>
            <a:ext cx="2743200" cy="640080"/>
          </a:xfrm>
        </p:spPr>
        <p:txBody>
          <a:bodyPr/>
          <a:lstStyle>
            <a:lvl1pPr>
              <a:defRPr>
                <a:solidFill>
                  <a:schemeClr val="tx2"/>
                </a:solidFill>
              </a:defRPr>
            </a:lvl1pPr>
          </a:lstStyle>
          <a:p>
            <a:r>
              <a:rPr lang="en-US" dirty="0"/>
              <a:t>Monday, February 1, 20XX</a:t>
            </a:r>
          </a:p>
        </p:txBody>
      </p:sp>
      <p:sp>
        <p:nvSpPr>
          <p:cNvPr id="5" name="Footer Placeholder 4">
            <a:extLst>
              <a:ext uri="{FF2B5EF4-FFF2-40B4-BE49-F238E27FC236}">
                <a16:creationId xmlns:a16="http://schemas.microsoft.com/office/drawing/2014/main" id="{A07B63EE-3B35-4F8A-BDA3-E778BFE14CA1}"/>
              </a:ext>
            </a:extLst>
          </p:cNvPr>
          <p:cNvSpPr>
            <a:spLocks noGrp="1"/>
          </p:cNvSpPr>
          <p:nvPr>
            <p:ph type="ftr" sz="quarter" idx="11"/>
          </p:nvPr>
        </p:nvSpPr>
        <p:spPr/>
        <p:txBody>
          <a:bodyPr/>
          <a:lstStyle>
            <a:lvl1pPr>
              <a:defRPr>
                <a:solidFill>
                  <a:schemeClr val="tx2"/>
                </a:solidFill>
              </a:defRPr>
            </a:lvl1pPr>
          </a:lstStyle>
          <a:p>
            <a:r>
              <a:rPr lang="en-US" dirty="0"/>
              <a:t>Sample Footer Text</a:t>
            </a:r>
          </a:p>
        </p:txBody>
      </p:sp>
      <p:sp>
        <p:nvSpPr>
          <p:cNvPr id="6" name="Slide Number Placeholder 5">
            <a:extLst>
              <a:ext uri="{FF2B5EF4-FFF2-40B4-BE49-F238E27FC236}">
                <a16:creationId xmlns:a16="http://schemas.microsoft.com/office/drawing/2014/main" id="{C8339EF2-7937-4C30-A883-7F7BD02802BC}"/>
              </a:ext>
            </a:extLst>
          </p:cNvPr>
          <p:cNvSpPr>
            <a:spLocks noGrp="1"/>
          </p:cNvSpPr>
          <p:nvPr>
            <p:ph type="sldNum" sz="quarter" idx="12"/>
          </p:nvPr>
        </p:nvSpPr>
        <p:spPr/>
        <p:txBody>
          <a:bodyPr/>
          <a:lstStyle>
            <a:lvl1pPr algn="ctr">
              <a:defRPr>
                <a:solidFill>
                  <a:schemeClr val="tx2"/>
                </a:solidFill>
              </a:defRPr>
            </a:lvl1pPr>
          </a:lstStyle>
          <a:p>
            <a:fld id="{3A4F6043-7A67-491B-98BC-F933DED7226D}" type="slidenum">
              <a:rPr lang="en-US" smtClean="0"/>
              <a:pPr/>
              <a:t>‹#›</a:t>
            </a:fld>
            <a:endParaRPr lang="en-US" dirty="0"/>
          </a:p>
        </p:txBody>
      </p:sp>
    </p:spTree>
    <p:extLst>
      <p:ext uri="{BB962C8B-B14F-4D97-AF65-F5344CB8AC3E}">
        <p14:creationId xmlns:p14="http://schemas.microsoft.com/office/powerpoint/2010/main" val="15872817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7_Quot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AA992A1-D012-4834-9575-CF195C29542A}"/>
              </a:ext>
              <a:ext uri="{C183D7F6-B498-43B3-948B-1728B52AA6E4}">
                <adec:decorative xmlns:adec="http://schemas.microsoft.com/office/drawing/2017/decorative" val="1"/>
              </a:ext>
            </a:extLst>
          </p:cNvPr>
          <p:cNvSpPr/>
          <p:nvPr userDrawn="1"/>
        </p:nvSpPr>
        <p:spPr>
          <a:xfrm>
            <a:off x="1446276" y="685800"/>
            <a:ext cx="10744200" cy="548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itle 1">
            <a:extLst>
              <a:ext uri="{FF2B5EF4-FFF2-40B4-BE49-F238E27FC236}">
                <a16:creationId xmlns:a16="http://schemas.microsoft.com/office/drawing/2014/main" id="{F7BDB455-4C3A-4D7D-BA1B-53E54A2F81A1}"/>
              </a:ext>
            </a:extLst>
          </p:cNvPr>
          <p:cNvSpPr>
            <a:spLocks noGrp="1"/>
          </p:cNvSpPr>
          <p:nvPr>
            <p:ph type="ctrTitle"/>
          </p:nvPr>
        </p:nvSpPr>
        <p:spPr>
          <a:xfrm>
            <a:off x="422899" y="576263"/>
            <a:ext cx="5206802" cy="2967606"/>
          </a:xfrm>
        </p:spPr>
        <p:txBody>
          <a:bodyPr anchor="b" anchorCtr="0">
            <a:normAutofit/>
          </a:bodyPr>
          <a:lstStyle/>
          <a:p>
            <a:pPr algn="l">
              <a:lnSpc>
                <a:spcPts val="5800"/>
              </a:lnSpc>
            </a:pPr>
            <a:r>
              <a:rPr lang="en-US" sz="4800"/>
              <a:t>Click to edit Master title style</a:t>
            </a:r>
            <a:endParaRPr lang="en-US" sz="4800" dirty="0"/>
          </a:p>
        </p:txBody>
      </p:sp>
      <p:sp>
        <p:nvSpPr>
          <p:cNvPr id="9" name="Subtitle 24">
            <a:extLst>
              <a:ext uri="{FF2B5EF4-FFF2-40B4-BE49-F238E27FC236}">
                <a16:creationId xmlns:a16="http://schemas.microsoft.com/office/drawing/2014/main" id="{D04D9E17-0E95-4027-8EDD-241B2BB1AA92}"/>
              </a:ext>
            </a:extLst>
          </p:cNvPr>
          <p:cNvSpPr>
            <a:spLocks noGrp="1"/>
          </p:cNvSpPr>
          <p:nvPr>
            <p:ph type="subTitle" idx="1"/>
          </p:nvPr>
        </p:nvSpPr>
        <p:spPr>
          <a:xfrm>
            <a:off x="422899" y="3764975"/>
            <a:ext cx="5206802" cy="2192683"/>
          </a:xfrm>
        </p:spPr>
        <p:txBody>
          <a:bodyPr>
            <a:normAutofit/>
          </a:bodyPr>
          <a:lstStyle>
            <a:lvl1pPr>
              <a:buNone/>
              <a:defRPr/>
            </a:lvl1pPr>
          </a:lstStyle>
          <a:p>
            <a:pPr algn="l">
              <a:lnSpc>
                <a:spcPts val="3200"/>
              </a:lnSpc>
            </a:pPr>
            <a:r>
              <a:rPr lang="en-US"/>
              <a:t>Click to edit Master subtitle style</a:t>
            </a:r>
            <a:endParaRPr lang="en-US" dirty="0"/>
          </a:p>
        </p:txBody>
      </p:sp>
      <p:sp>
        <p:nvSpPr>
          <p:cNvPr id="16" name="Picture Placeholder 15">
            <a:extLst>
              <a:ext uri="{FF2B5EF4-FFF2-40B4-BE49-F238E27FC236}">
                <a16:creationId xmlns:a16="http://schemas.microsoft.com/office/drawing/2014/main" id="{2A26827B-04FD-424C-A601-BCAAD51F46B2}"/>
              </a:ext>
            </a:extLst>
          </p:cNvPr>
          <p:cNvSpPr>
            <a:spLocks noGrp="1"/>
          </p:cNvSpPr>
          <p:nvPr>
            <p:ph type="pic" sz="quarter" idx="13"/>
          </p:nvPr>
        </p:nvSpPr>
        <p:spPr>
          <a:xfrm>
            <a:off x="6364224" y="685800"/>
            <a:ext cx="5129784" cy="1746504"/>
          </a:xfrm>
          <a:solidFill>
            <a:schemeClr val="accent3"/>
          </a:solidFill>
        </p:spPr>
        <p:txBody>
          <a:bodyPr/>
          <a:lstStyle/>
          <a:p>
            <a:r>
              <a:rPr lang="en-US"/>
              <a:t>Click icon to add picture</a:t>
            </a:r>
            <a:endParaRPr lang="en-US" dirty="0"/>
          </a:p>
        </p:txBody>
      </p:sp>
      <p:sp>
        <p:nvSpPr>
          <p:cNvPr id="17" name="Picture Placeholder 15">
            <a:extLst>
              <a:ext uri="{FF2B5EF4-FFF2-40B4-BE49-F238E27FC236}">
                <a16:creationId xmlns:a16="http://schemas.microsoft.com/office/drawing/2014/main" id="{51A43274-DD11-4214-8866-5163B788CD1E}"/>
              </a:ext>
            </a:extLst>
          </p:cNvPr>
          <p:cNvSpPr>
            <a:spLocks noGrp="1"/>
          </p:cNvSpPr>
          <p:nvPr>
            <p:ph type="pic" sz="quarter" idx="14"/>
          </p:nvPr>
        </p:nvSpPr>
        <p:spPr>
          <a:xfrm>
            <a:off x="6361416" y="2559960"/>
            <a:ext cx="5129784" cy="1746504"/>
          </a:xfrm>
          <a:solidFill>
            <a:schemeClr val="accent3"/>
          </a:solidFill>
        </p:spPr>
        <p:txBody>
          <a:bodyPr/>
          <a:lstStyle/>
          <a:p>
            <a:r>
              <a:rPr lang="en-US"/>
              <a:t>Click icon to add picture</a:t>
            </a:r>
            <a:endParaRPr lang="en-US" dirty="0"/>
          </a:p>
        </p:txBody>
      </p:sp>
      <p:sp>
        <p:nvSpPr>
          <p:cNvPr id="18" name="Picture Placeholder 15">
            <a:extLst>
              <a:ext uri="{FF2B5EF4-FFF2-40B4-BE49-F238E27FC236}">
                <a16:creationId xmlns:a16="http://schemas.microsoft.com/office/drawing/2014/main" id="{63E02E81-5AE8-46D6-942E-52D16C8CBE88}"/>
              </a:ext>
            </a:extLst>
          </p:cNvPr>
          <p:cNvSpPr>
            <a:spLocks noGrp="1"/>
          </p:cNvSpPr>
          <p:nvPr>
            <p:ph type="pic" sz="quarter" idx="15"/>
          </p:nvPr>
        </p:nvSpPr>
        <p:spPr>
          <a:xfrm>
            <a:off x="6361416" y="4416192"/>
            <a:ext cx="5129784" cy="1746504"/>
          </a:xfrm>
          <a:solidFill>
            <a:schemeClr val="accent3"/>
          </a:solidFill>
        </p:spPr>
        <p:txBody>
          <a:bodyPr/>
          <a:lstStyle/>
          <a:p>
            <a:r>
              <a:rPr lang="en-US"/>
              <a:t>Click icon to add picture</a:t>
            </a:r>
            <a:endParaRPr lang="en-US" dirty="0"/>
          </a:p>
        </p:txBody>
      </p:sp>
      <p:sp>
        <p:nvSpPr>
          <p:cNvPr id="2" name="Date Placeholder 1">
            <a:extLst>
              <a:ext uri="{FF2B5EF4-FFF2-40B4-BE49-F238E27FC236}">
                <a16:creationId xmlns:a16="http://schemas.microsoft.com/office/drawing/2014/main" id="{EE562BDD-CBFF-4046-A6B2-A9ECCB7EA144}"/>
              </a:ext>
            </a:extLst>
          </p:cNvPr>
          <p:cNvSpPr>
            <a:spLocks noGrp="1"/>
          </p:cNvSpPr>
          <p:nvPr>
            <p:ph type="dt" sz="half" idx="10"/>
          </p:nvPr>
        </p:nvSpPr>
        <p:spPr/>
        <p:txBody>
          <a:bodyPr/>
          <a:lstStyle/>
          <a:p>
            <a:r>
              <a:rPr lang="en-US" dirty="0"/>
              <a:t>Monday, February 1, 20XX</a:t>
            </a:r>
          </a:p>
        </p:txBody>
      </p:sp>
      <p:sp>
        <p:nvSpPr>
          <p:cNvPr id="3" name="Footer Placeholder 2">
            <a:extLst>
              <a:ext uri="{FF2B5EF4-FFF2-40B4-BE49-F238E27FC236}">
                <a16:creationId xmlns:a16="http://schemas.microsoft.com/office/drawing/2014/main" id="{4690B5F6-6C28-4A86-AFD0-D7F93D461945}"/>
              </a:ext>
            </a:extLst>
          </p:cNvPr>
          <p:cNvSpPr>
            <a:spLocks noGrp="1"/>
          </p:cNvSpPr>
          <p:nvPr>
            <p:ph type="ftr" sz="quarter" idx="11"/>
          </p:nvPr>
        </p:nvSpPr>
        <p:spPr/>
        <p:txBody>
          <a:bodyPr/>
          <a:lstStyle/>
          <a:p>
            <a:r>
              <a:rPr lang="en-US" dirty="0"/>
              <a:t>Sample Footer Text</a:t>
            </a:r>
          </a:p>
        </p:txBody>
      </p:sp>
      <p:sp>
        <p:nvSpPr>
          <p:cNvPr id="4" name="Slide Number Placeholder 3">
            <a:extLst>
              <a:ext uri="{FF2B5EF4-FFF2-40B4-BE49-F238E27FC236}">
                <a16:creationId xmlns:a16="http://schemas.microsoft.com/office/drawing/2014/main" id="{75910D5C-1634-451B-8D99-4D47EB3A11E7}"/>
              </a:ext>
            </a:extLst>
          </p:cNvPr>
          <p:cNvSpPr>
            <a:spLocks noGrp="1"/>
          </p:cNvSpPr>
          <p:nvPr>
            <p:ph type="sldNum" sz="quarter" idx="12"/>
          </p:nvPr>
        </p:nvSpPr>
        <p:spPr/>
        <p:txBody>
          <a:bodyPr/>
          <a:lstStyle/>
          <a:p>
            <a:fld id="{3A4F6043-7A67-491B-98BC-F933DED7226D}" type="slidenum">
              <a:rPr lang="en-US" smtClean="0"/>
              <a:pPr/>
              <a:t>‹#›</a:t>
            </a:fld>
            <a:endParaRPr lang="en-US" dirty="0"/>
          </a:p>
        </p:txBody>
      </p:sp>
      <p:sp>
        <p:nvSpPr>
          <p:cNvPr id="11" name="Rectangle 10">
            <a:extLst>
              <a:ext uri="{FF2B5EF4-FFF2-40B4-BE49-F238E27FC236}">
                <a16:creationId xmlns:a16="http://schemas.microsoft.com/office/drawing/2014/main" id="{5E08B021-326C-466B-A929-7282AA793D87}"/>
              </a:ext>
              <a:ext uri="{C183D7F6-B498-43B3-948B-1728B52AA6E4}">
                <adec:decorative xmlns:adec="http://schemas.microsoft.com/office/drawing/2017/decorative" val="1"/>
              </a:ext>
            </a:extLst>
          </p:cNvPr>
          <p:cNvSpPr/>
          <p:nvPr userDrawn="1"/>
        </p:nvSpPr>
        <p:spPr>
          <a:xfrm rot="10800000">
            <a:off x="11504672" y="685799"/>
            <a:ext cx="687327" cy="1747907"/>
          </a:xfrm>
          <a:prstGeom prst="rect">
            <a:avLst/>
          </a:prstGeom>
          <a:solidFill>
            <a:schemeClr val="accent1">
              <a:alpha val="25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dirty="0">
              <a:ln>
                <a:noFill/>
              </a:ln>
              <a:solidFill>
                <a:srgbClr val="000000"/>
              </a:solidFill>
              <a:effectLst/>
              <a:uFillTx/>
              <a:latin typeface="Helvetica Neue Medium"/>
              <a:ea typeface="Helvetica Neue Medium"/>
              <a:cs typeface="Helvetica Neue Medium"/>
              <a:sym typeface="Helvetica Neue Medium"/>
            </a:endParaRPr>
          </a:p>
        </p:txBody>
      </p:sp>
      <p:cxnSp>
        <p:nvCxnSpPr>
          <p:cNvPr id="14" name="Straight Connector 13">
            <a:extLst>
              <a:ext uri="{FF2B5EF4-FFF2-40B4-BE49-F238E27FC236}">
                <a16:creationId xmlns:a16="http://schemas.microsoft.com/office/drawing/2014/main" id="{0733741E-9972-4C5E-B592-7570CD3CCC52}"/>
              </a:ext>
              <a:ext uri="{C183D7F6-B498-43B3-948B-1728B52AA6E4}">
                <adec:decorative xmlns:adec="http://schemas.microsoft.com/office/drawing/2017/decorative" val="1"/>
              </a:ext>
            </a:extLst>
          </p:cNvPr>
          <p:cNvCxnSpPr>
            <a:cxnSpLocks/>
          </p:cNvCxnSpPr>
          <p:nvPr userDrawn="1"/>
        </p:nvCxnSpPr>
        <p:spPr>
          <a:xfrm>
            <a:off x="1524" y="6172200"/>
            <a:ext cx="12192000" cy="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8C6A56C-39A6-4FDE-BD90-66B344C061F5}"/>
              </a:ext>
              <a:ext uri="{C183D7F6-B498-43B3-948B-1728B52AA6E4}">
                <adec:decorative xmlns:adec="http://schemas.microsoft.com/office/drawing/2017/decorative" val="1"/>
              </a:ext>
            </a:extLst>
          </p:cNvPr>
          <p:cNvCxnSpPr>
            <a:cxnSpLocks/>
          </p:cNvCxnSpPr>
          <p:nvPr userDrawn="1"/>
        </p:nvCxnSpPr>
        <p:spPr>
          <a:xfrm flipV="1">
            <a:off x="11496184" y="5610"/>
            <a:ext cx="0" cy="685800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039050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8_Team">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CAF4BC-D1E9-40F0-A26B-9EA9B6B69755}"/>
              </a:ext>
            </a:extLst>
          </p:cNvPr>
          <p:cNvSpPr>
            <a:spLocks noGrp="1"/>
          </p:cNvSpPr>
          <p:nvPr>
            <p:ph type="title"/>
          </p:nvPr>
        </p:nvSpPr>
        <p:spPr>
          <a:xfrm>
            <a:off x="420623" y="365760"/>
            <a:ext cx="11067089" cy="1325880"/>
          </a:xfrm>
        </p:spPr>
        <p:txBody>
          <a:bodyPr anchor="ctr">
            <a:normAutofit/>
          </a:bodyPr>
          <a:lstStyle>
            <a:lvl1pPr>
              <a:lnSpc>
                <a:spcPts val="2800"/>
              </a:lnSpc>
              <a:spcBef>
                <a:spcPts val="1000"/>
              </a:spcBef>
              <a:defRPr sz="5200" b="0" i="0"/>
            </a:lvl1pPr>
          </a:lstStyle>
          <a:p>
            <a:r>
              <a:rPr lang="en-US"/>
              <a:t>Click to edit Master title style</a:t>
            </a:r>
            <a:endParaRPr lang="en-US" dirty="0"/>
          </a:p>
        </p:txBody>
      </p:sp>
      <p:sp>
        <p:nvSpPr>
          <p:cNvPr id="35" name="Picture Placeholder 34">
            <a:extLst>
              <a:ext uri="{FF2B5EF4-FFF2-40B4-BE49-F238E27FC236}">
                <a16:creationId xmlns:a16="http://schemas.microsoft.com/office/drawing/2014/main" id="{F2462114-8669-43BC-B4E2-2721F7F370A8}"/>
              </a:ext>
            </a:extLst>
          </p:cNvPr>
          <p:cNvSpPr>
            <a:spLocks noGrp="1"/>
          </p:cNvSpPr>
          <p:nvPr>
            <p:ph type="pic" sz="quarter" idx="19"/>
          </p:nvPr>
        </p:nvSpPr>
        <p:spPr>
          <a:xfrm>
            <a:off x="420624" y="2029968"/>
            <a:ext cx="2642616" cy="1892808"/>
          </a:xfrm>
          <a:solidFill>
            <a:schemeClr val="accent3"/>
          </a:solidFill>
        </p:spPr>
        <p:txBody>
          <a:bodyPr/>
          <a:lstStyle/>
          <a:p>
            <a:r>
              <a:rPr lang="en-US"/>
              <a:t>Click icon to add picture</a:t>
            </a:r>
            <a:endParaRPr lang="en-US" dirty="0"/>
          </a:p>
        </p:txBody>
      </p:sp>
      <p:sp>
        <p:nvSpPr>
          <p:cNvPr id="40" name="Text Placeholder 39">
            <a:extLst>
              <a:ext uri="{FF2B5EF4-FFF2-40B4-BE49-F238E27FC236}">
                <a16:creationId xmlns:a16="http://schemas.microsoft.com/office/drawing/2014/main" id="{588BD3B0-8831-43B7-B5A9-3F692192A2D6}"/>
              </a:ext>
            </a:extLst>
          </p:cNvPr>
          <p:cNvSpPr>
            <a:spLocks noGrp="1"/>
          </p:cNvSpPr>
          <p:nvPr>
            <p:ph type="body" sz="quarter" idx="23" hasCustomPrompt="1"/>
          </p:nvPr>
        </p:nvSpPr>
        <p:spPr>
          <a:xfrm>
            <a:off x="420624" y="3971853"/>
            <a:ext cx="2642616" cy="877824"/>
          </a:xfrm>
        </p:spPr>
        <p:txBody>
          <a:bodyPr anchor="b" anchorCtr="0">
            <a:normAutofit/>
          </a:bodyPr>
          <a:lstStyle>
            <a:lvl1pPr>
              <a:buNone/>
              <a:defRPr sz="2000" b="1" baseline="0"/>
            </a:lvl1pPr>
          </a:lstStyle>
          <a:p>
            <a:pPr lvl="0"/>
            <a:r>
              <a:rPr lang="en-US" dirty="0"/>
              <a:t>Name</a:t>
            </a:r>
          </a:p>
        </p:txBody>
      </p:sp>
      <p:sp>
        <p:nvSpPr>
          <p:cNvPr id="3" name="Text Placeholder 2">
            <a:extLst>
              <a:ext uri="{FF2B5EF4-FFF2-40B4-BE49-F238E27FC236}">
                <a16:creationId xmlns:a16="http://schemas.microsoft.com/office/drawing/2014/main" id="{FF7974A6-FAB9-47DA-8F1A-701DFC8DF327}"/>
              </a:ext>
            </a:extLst>
          </p:cNvPr>
          <p:cNvSpPr>
            <a:spLocks noGrp="1"/>
          </p:cNvSpPr>
          <p:nvPr>
            <p:ph type="body" idx="1" hasCustomPrompt="1"/>
          </p:nvPr>
        </p:nvSpPr>
        <p:spPr>
          <a:xfrm>
            <a:off x="420625" y="4945456"/>
            <a:ext cx="2644360" cy="741904"/>
          </a:xfrm>
        </p:spPr>
        <p:txBody>
          <a:bodyPr>
            <a:noAutofit/>
          </a:bodyPr>
          <a:lstStyle>
            <a:lvl1pPr marL="0" indent="0">
              <a:buNone/>
              <a:defRPr sz="18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Title</a:t>
            </a:r>
          </a:p>
        </p:txBody>
      </p:sp>
      <p:sp>
        <p:nvSpPr>
          <p:cNvPr id="36" name="Picture Placeholder 34">
            <a:extLst>
              <a:ext uri="{FF2B5EF4-FFF2-40B4-BE49-F238E27FC236}">
                <a16:creationId xmlns:a16="http://schemas.microsoft.com/office/drawing/2014/main" id="{E9A9694E-7001-4575-9F4C-663629B0A7CE}"/>
              </a:ext>
            </a:extLst>
          </p:cNvPr>
          <p:cNvSpPr>
            <a:spLocks noGrp="1"/>
          </p:cNvSpPr>
          <p:nvPr>
            <p:ph type="pic" sz="quarter" idx="20"/>
          </p:nvPr>
        </p:nvSpPr>
        <p:spPr>
          <a:xfrm>
            <a:off x="3227832" y="2029968"/>
            <a:ext cx="2642616" cy="1892808"/>
          </a:xfrm>
          <a:solidFill>
            <a:schemeClr val="accent3"/>
          </a:solidFill>
        </p:spPr>
        <p:txBody>
          <a:bodyPr/>
          <a:lstStyle/>
          <a:p>
            <a:r>
              <a:rPr lang="en-US"/>
              <a:t>Click icon to add picture</a:t>
            </a:r>
            <a:endParaRPr lang="en-US" dirty="0"/>
          </a:p>
        </p:txBody>
      </p:sp>
      <p:sp>
        <p:nvSpPr>
          <p:cNvPr id="31" name="Text Placeholder 30">
            <a:extLst>
              <a:ext uri="{FF2B5EF4-FFF2-40B4-BE49-F238E27FC236}">
                <a16:creationId xmlns:a16="http://schemas.microsoft.com/office/drawing/2014/main" id="{44183588-657C-4472-8112-7A2B55E2E714}"/>
              </a:ext>
            </a:extLst>
          </p:cNvPr>
          <p:cNvSpPr>
            <a:spLocks noGrp="1"/>
          </p:cNvSpPr>
          <p:nvPr>
            <p:ph type="body" sz="quarter" idx="16" hasCustomPrompt="1"/>
          </p:nvPr>
        </p:nvSpPr>
        <p:spPr>
          <a:xfrm>
            <a:off x="3227832" y="3971853"/>
            <a:ext cx="2642616" cy="877824"/>
          </a:xfrm>
        </p:spPr>
        <p:txBody>
          <a:bodyPr anchor="b" anchorCtr="0"/>
          <a:lstStyle>
            <a:lvl1pPr>
              <a:buNone/>
              <a:defRPr sz="2000" b="1"/>
            </a:lvl1pPr>
          </a:lstStyle>
          <a:p>
            <a:pPr lvl="0"/>
            <a:r>
              <a:rPr lang="en-US" dirty="0"/>
              <a:t>Name</a:t>
            </a:r>
          </a:p>
        </p:txBody>
      </p:sp>
      <p:sp>
        <p:nvSpPr>
          <p:cNvPr id="24" name="Text Placeholder 2">
            <a:extLst>
              <a:ext uri="{FF2B5EF4-FFF2-40B4-BE49-F238E27FC236}">
                <a16:creationId xmlns:a16="http://schemas.microsoft.com/office/drawing/2014/main" id="{E5900E07-5526-44B5-BD49-95414B12080F}"/>
              </a:ext>
            </a:extLst>
          </p:cNvPr>
          <p:cNvSpPr>
            <a:spLocks noGrp="1"/>
          </p:cNvSpPr>
          <p:nvPr>
            <p:ph type="body" idx="13" hasCustomPrompt="1"/>
          </p:nvPr>
        </p:nvSpPr>
        <p:spPr>
          <a:xfrm>
            <a:off x="3227832" y="4945456"/>
            <a:ext cx="2644360" cy="741904"/>
          </a:xfrm>
        </p:spPr>
        <p:txBody>
          <a:bodyPr>
            <a:noAutofit/>
          </a:bodyPr>
          <a:lstStyle>
            <a:lvl1pPr marL="0" indent="0">
              <a:buNone/>
              <a:defRPr sz="18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Title</a:t>
            </a:r>
          </a:p>
        </p:txBody>
      </p:sp>
      <p:sp>
        <p:nvSpPr>
          <p:cNvPr id="37" name="Picture Placeholder 34">
            <a:extLst>
              <a:ext uri="{FF2B5EF4-FFF2-40B4-BE49-F238E27FC236}">
                <a16:creationId xmlns:a16="http://schemas.microsoft.com/office/drawing/2014/main" id="{5AD1D716-DEC7-4756-8417-259B5EAA7EA0}"/>
              </a:ext>
            </a:extLst>
          </p:cNvPr>
          <p:cNvSpPr>
            <a:spLocks noGrp="1"/>
          </p:cNvSpPr>
          <p:nvPr>
            <p:ph type="pic" sz="quarter" idx="21"/>
          </p:nvPr>
        </p:nvSpPr>
        <p:spPr>
          <a:xfrm>
            <a:off x="6044184" y="2029968"/>
            <a:ext cx="2642616" cy="1892808"/>
          </a:xfrm>
          <a:solidFill>
            <a:schemeClr val="accent3"/>
          </a:solidFill>
        </p:spPr>
        <p:txBody>
          <a:bodyPr/>
          <a:lstStyle/>
          <a:p>
            <a:r>
              <a:rPr lang="en-US"/>
              <a:t>Click icon to add picture</a:t>
            </a:r>
            <a:endParaRPr lang="en-US" dirty="0"/>
          </a:p>
        </p:txBody>
      </p:sp>
      <p:sp>
        <p:nvSpPr>
          <p:cNvPr id="32" name="Text Placeholder 30">
            <a:extLst>
              <a:ext uri="{FF2B5EF4-FFF2-40B4-BE49-F238E27FC236}">
                <a16:creationId xmlns:a16="http://schemas.microsoft.com/office/drawing/2014/main" id="{5E05DC2B-9AC8-4E27-A870-E3E9BBCF4FBF}"/>
              </a:ext>
            </a:extLst>
          </p:cNvPr>
          <p:cNvSpPr>
            <a:spLocks noGrp="1"/>
          </p:cNvSpPr>
          <p:nvPr>
            <p:ph type="body" sz="quarter" idx="17" hasCustomPrompt="1"/>
          </p:nvPr>
        </p:nvSpPr>
        <p:spPr>
          <a:xfrm>
            <a:off x="6044184" y="3971853"/>
            <a:ext cx="2642616" cy="877824"/>
          </a:xfrm>
        </p:spPr>
        <p:txBody>
          <a:bodyPr anchor="b" anchorCtr="0"/>
          <a:lstStyle>
            <a:lvl1pPr>
              <a:buNone/>
              <a:defRPr sz="2000" b="1"/>
            </a:lvl1pPr>
          </a:lstStyle>
          <a:p>
            <a:pPr lvl="0"/>
            <a:r>
              <a:rPr lang="en-US" dirty="0"/>
              <a:t>Name</a:t>
            </a:r>
          </a:p>
        </p:txBody>
      </p:sp>
      <p:sp>
        <p:nvSpPr>
          <p:cNvPr id="26" name="Text Placeholder 2">
            <a:extLst>
              <a:ext uri="{FF2B5EF4-FFF2-40B4-BE49-F238E27FC236}">
                <a16:creationId xmlns:a16="http://schemas.microsoft.com/office/drawing/2014/main" id="{13C6B231-0427-4DBE-AE82-31CC424FC664}"/>
              </a:ext>
            </a:extLst>
          </p:cNvPr>
          <p:cNvSpPr>
            <a:spLocks noGrp="1"/>
          </p:cNvSpPr>
          <p:nvPr>
            <p:ph type="body" idx="14" hasCustomPrompt="1"/>
          </p:nvPr>
        </p:nvSpPr>
        <p:spPr>
          <a:xfrm>
            <a:off x="6044184" y="4945456"/>
            <a:ext cx="2644360" cy="741904"/>
          </a:xfrm>
        </p:spPr>
        <p:txBody>
          <a:bodyPr>
            <a:noAutofit/>
          </a:bodyPr>
          <a:lstStyle>
            <a:lvl1pPr marL="0" indent="0">
              <a:buNone/>
              <a:defRPr sz="18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Title</a:t>
            </a:r>
          </a:p>
        </p:txBody>
      </p:sp>
      <p:sp>
        <p:nvSpPr>
          <p:cNvPr id="38" name="Picture Placeholder 34">
            <a:extLst>
              <a:ext uri="{FF2B5EF4-FFF2-40B4-BE49-F238E27FC236}">
                <a16:creationId xmlns:a16="http://schemas.microsoft.com/office/drawing/2014/main" id="{67FC7F9C-D486-450B-B0F9-3EE9789C8964}"/>
              </a:ext>
            </a:extLst>
          </p:cNvPr>
          <p:cNvSpPr>
            <a:spLocks noGrp="1"/>
          </p:cNvSpPr>
          <p:nvPr>
            <p:ph type="pic" sz="quarter" idx="22"/>
          </p:nvPr>
        </p:nvSpPr>
        <p:spPr>
          <a:xfrm>
            <a:off x="8851392" y="2020920"/>
            <a:ext cx="2642616" cy="1892808"/>
          </a:xfrm>
          <a:solidFill>
            <a:schemeClr val="accent3"/>
          </a:solidFill>
        </p:spPr>
        <p:txBody>
          <a:bodyPr/>
          <a:lstStyle/>
          <a:p>
            <a:r>
              <a:rPr lang="en-US"/>
              <a:t>Click icon to add picture</a:t>
            </a:r>
            <a:endParaRPr lang="en-US" dirty="0"/>
          </a:p>
        </p:txBody>
      </p:sp>
      <p:sp>
        <p:nvSpPr>
          <p:cNvPr id="33" name="Text Placeholder 30">
            <a:extLst>
              <a:ext uri="{FF2B5EF4-FFF2-40B4-BE49-F238E27FC236}">
                <a16:creationId xmlns:a16="http://schemas.microsoft.com/office/drawing/2014/main" id="{9A466F23-EDAE-477E-B8D1-C9E81E6D1B12}"/>
              </a:ext>
            </a:extLst>
          </p:cNvPr>
          <p:cNvSpPr>
            <a:spLocks noGrp="1"/>
          </p:cNvSpPr>
          <p:nvPr>
            <p:ph type="body" sz="quarter" idx="18" hasCustomPrompt="1"/>
          </p:nvPr>
        </p:nvSpPr>
        <p:spPr>
          <a:xfrm>
            <a:off x="8851392" y="3971853"/>
            <a:ext cx="2642616" cy="877824"/>
          </a:xfrm>
        </p:spPr>
        <p:txBody>
          <a:bodyPr anchor="b" anchorCtr="0"/>
          <a:lstStyle>
            <a:lvl1pPr>
              <a:buNone/>
              <a:defRPr sz="2000" b="1"/>
            </a:lvl1pPr>
          </a:lstStyle>
          <a:p>
            <a:pPr lvl="0"/>
            <a:r>
              <a:rPr lang="en-US" dirty="0"/>
              <a:t>Name</a:t>
            </a:r>
          </a:p>
        </p:txBody>
      </p:sp>
      <p:sp>
        <p:nvSpPr>
          <p:cNvPr id="28" name="Text Placeholder 2">
            <a:extLst>
              <a:ext uri="{FF2B5EF4-FFF2-40B4-BE49-F238E27FC236}">
                <a16:creationId xmlns:a16="http://schemas.microsoft.com/office/drawing/2014/main" id="{6C8ADF02-C47F-4077-865D-D057627A9E3F}"/>
              </a:ext>
            </a:extLst>
          </p:cNvPr>
          <p:cNvSpPr>
            <a:spLocks noGrp="1"/>
          </p:cNvSpPr>
          <p:nvPr>
            <p:ph type="body" idx="15" hasCustomPrompt="1"/>
          </p:nvPr>
        </p:nvSpPr>
        <p:spPr>
          <a:xfrm>
            <a:off x="8851392" y="4945456"/>
            <a:ext cx="2644360" cy="741904"/>
          </a:xfrm>
        </p:spPr>
        <p:txBody>
          <a:bodyPr>
            <a:noAutofit/>
          </a:bodyPr>
          <a:lstStyle>
            <a:lvl1pPr marL="0" indent="0">
              <a:buNone/>
              <a:defRPr sz="18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Title</a:t>
            </a:r>
          </a:p>
        </p:txBody>
      </p:sp>
      <p:sp>
        <p:nvSpPr>
          <p:cNvPr id="4" name="Date Placeholder 3">
            <a:extLst>
              <a:ext uri="{FF2B5EF4-FFF2-40B4-BE49-F238E27FC236}">
                <a16:creationId xmlns:a16="http://schemas.microsoft.com/office/drawing/2014/main" id="{A564E2B4-314C-4D4F-8938-E437A2EF527B}"/>
              </a:ext>
            </a:extLst>
          </p:cNvPr>
          <p:cNvSpPr>
            <a:spLocks noGrp="1"/>
          </p:cNvSpPr>
          <p:nvPr>
            <p:ph type="dt" sz="half" idx="10"/>
          </p:nvPr>
        </p:nvSpPr>
        <p:spPr/>
        <p:txBody>
          <a:bodyPr/>
          <a:lstStyle/>
          <a:p>
            <a:r>
              <a:rPr lang="en-US" dirty="0"/>
              <a:t>Monday, February 1, 20XX</a:t>
            </a:r>
          </a:p>
        </p:txBody>
      </p:sp>
      <p:sp>
        <p:nvSpPr>
          <p:cNvPr id="5" name="Footer Placeholder 4">
            <a:extLst>
              <a:ext uri="{FF2B5EF4-FFF2-40B4-BE49-F238E27FC236}">
                <a16:creationId xmlns:a16="http://schemas.microsoft.com/office/drawing/2014/main" id="{72442F23-6986-4A36-97F0-13F305A2DEBF}"/>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94BA1B9-2423-42BD-A553-DC5703F6243F}"/>
              </a:ext>
            </a:extLst>
          </p:cNvPr>
          <p:cNvSpPr>
            <a:spLocks noGrp="1"/>
          </p:cNvSpPr>
          <p:nvPr>
            <p:ph type="sldNum" sz="quarter" idx="12"/>
          </p:nvPr>
        </p:nvSpPr>
        <p:spPr/>
        <p:txBody>
          <a:bodyPr/>
          <a:lstStyle/>
          <a:p>
            <a:fld id="{3A4F6043-7A67-491B-98BC-F933DED7226D}" type="slidenum">
              <a:rPr lang="en-US" smtClean="0"/>
              <a:pPr/>
              <a:t>‹#›</a:t>
            </a:fld>
            <a:endParaRPr lang="en-US" dirty="0"/>
          </a:p>
        </p:txBody>
      </p:sp>
      <p:cxnSp>
        <p:nvCxnSpPr>
          <p:cNvPr id="12" name="Straight Connector 11">
            <a:extLst>
              <a:ext uri="{FF2B5EF4-FFF2-40B4-BE49-F238E27FC236}">
                <a16:creationId xmlns:a16="http://schemas.microsoft.com/office/drawing/2014/main" id="{94360FCC-CBCE-4F8E-84A2-B29CA5DADC66}"/>
              </a:ext>
              <a:ext uri="{C183D7F6-B498-43B3-948B-1728B52AA6E4}">
                <adec:decorative xmlns:adec="http://schemas.microsoft.com/office/drawing/2017/decorative" val="1"/>
              </a:ext>
            </a:extLst>
          </p:cNvPr>
          <p:cNvCxnSpPr>
            <a:cxnSpLocks/>
          </p:cNvCxnSpPr>
          <p:nvPr userDrawn="1"/>
        </p:nvCxnSpPr>
        <p:spPr>
          <a:xfrm flipV="1">
            <a:off x="11496184" y="5610"/>
            <a:ext cx="0" cy="685800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CA6BF945-F985-4A89-9868-A82E90E1054D}"/>
              </a:ext>
              <a:ext uri="{C183D7F6-B498-43B3-948B-1728B52AA6E4}">
                <adec:decorative xmlns:adec="http://schemas.microsoft.com/office/drawing/2017/decorative" val="1"/>
              </a:ext>
            </a:extLst>
          </p:cNvPr>
          <p:cNvSpPr/>
          <p:nvPr userDrawn="1"/>
        </p:nvSpPr>
        <p:spPr>
          <a:xfrm rot="10800000">
            <a:off x="11504656" y="2020824"/>
            <a:ext cx="687343" cy="1896697"/>
          </a:xfrm>
          <a:prstGeom prst="rect">
            <a:avLst/>
          </a:prstGeom>
          <a:solidFill>
            <a:schemeClr val="accent1">
              <a:alpha val="25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dirty="0">
              <a:ln>
                <a:noFill/>
              </a:ln>
              <a:solidFill>
                <a:srgbClr val="000000"/>
              </a:solidFill>
              <a:effectLst/>
              <a:uFillTx/>
              <a:latin typeface="Helvetica Neue Medium"/>
              <a:ea typeface="Helvetica Neue Medium"/>
              <a:cs typeface="Helvetica Neue Medium"/>
              <a:sym typeface="Helvetica Neue Medium"/>
            </a:endParaRPr>
          </a:p>
        </p:txBody>
      </p:sp>
      <p:cxnSp>
        <p:nvCxnSpPr>
          <p:cNvPr id="16" name="Straight Connector 15">
            <a:extLst>
              <a:ext uri="{FF2B5EF4-FFF2-40B4-BE49-F238E27FC236}">
                <a16:creationId xmlns:a16="http://schemas.microsoft.com/office/drawing/2014/main" id="{E1D8AF1F-4C5C-4C08-894E-00850C387A20}"/>
              </a:ext>
              <a:ext uri="{C183D7F6-B498-43B3-948B-1728B52AA6E4}">
                <adec:decorative xmlns:adec="http://schemas.microsoft.com/office/drawing/2017/decorative" val="1"/>
              </a:ext>
            </a:extLst>
          </p:cNvPr>
          <p:cNvCxnSpPr>
            <a:cxnSpLocks/>
          </p:cNvCxnSpPr>
          <p:nvPr userDrawn="1"/>
        </p:nvCxnSpPr>
        <p:spPr>
          <a:xfrm>
            <a:off x="1524" y="6172200"/>
            <a:ext cx="12192000" cy="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885996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10_Content 2 column (comparison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2F9955-0460-4A20-8FC6-300595560010}"/>
              </a:ext>
            </a:extLst>
          </p:cNvPr>
          <p:cNvSpPr>
            <a:spLocks noGrp="1"/>
          </p:cNvSpPr>
          <p:nvPr>
            <p:ph type="title"/>
          </p:nvPr>
        </p:nvSpPr>
        <p:spPr>
          <a:xfrm>
            <a:off x="420624" y="365125"/>
            <a:ext cx="10543032" cy="1325563"/>
          </a:xfrm>
        </p:spPr>
        <p:txBody>
          <a:bodyPr>
            <a:normAutofit/>
          </a:bodyPr>
          <a:lstStyle>
            <a:lvl1pPr>
              <a:defRPr sz="52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F95DDA7-4AAD-4EBE-880C-200E5F10A6C4}"/>
              </a:ext>
            </a:extLst>
          </p:cNvPr>
          <p:cNvSpPr>
            <a:spLocks noGrp="1"/>
          </p:cNvSpPr>
          <p:nvPr>
            <p:ph type="body" idx="1"/>
          </p:nvPr>
        </p:nvSpPr>
        <p:spPr>
          <a:xfrm>
            <a:off x="420624" y="1681163"/>
            <a:ext cx="5549697" cy="823912"/>
          </a:xfrm>
        </p:spPr>
        <p:txBody>
          <a:bodyPr anchor="b">
            <a:normAutofit/>
          </a:bodyPr>
          <a:lstStyle>
            <a:lvl1pPr marL="0" indent="0">
              <a:buNone/>
              <a:defRPr sz="3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9717496-E470-4CF6-884C-F07390A4688A}"/>
              </a:ext>
            </a:extLst>
          </p:cNvPr>
          <p:cNvSpPr>
            <a:spLocks noGrp="1"/>
          </p:cNvSpPr>
          <p:nvPr>
            <p:ph sz="half" idx="2"/>
          </p:nvPr>
        </p:nvSpPr>
        <p:spPr>
          <a:xfrm>
            <a:off x="420624" y="2505075"/>
            <a:ext cx="5549697" cy="3526932"/>
          </a:xfrm>
        </p:spPr>
        <p:txBody>
          <a:bodyPr/>
          <a:lstStyle>
            <a:lvl1pPr>
              <a:defRPr sz="2400"/>
            </a:lvl1pPr>
            <a:lvl2pPr>
              <a:defRPr sz="2200"/>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F8C438EA-D381-4F22-A911-ECDD6D04FB33}"/>
              </a:ext>
            </a:extLst>
          </p:cNvPr>
          <p:cNvSpPr>
            <a:spLocks noGrp="1"/>
          </p:cNvSpPr>
          <p:nvPr>
            <p:ph type="body" sz="quarter" idx="3"/>
          </p:nvPr>
        </p:nvSpPr>
        <p:spPr>
          <a:xfrm>
            <a:off x="5970321" y="1681163"/>
            <a:ext cx="4993335" cy="823912"/>
          </a:xfrm>
        </p:spPr>
        <p:txBody>
          <a:bodyPr anchor="b">
            <a:normAutofit/>
          </a:bodyPr>
          <a:lstStyle>
            <a:lvl1pPr marL="0" indent="0">
              <a:buNone/>
              <a:defRPr sz="3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3F255FA-A04D-49F2-8DB4-3CC082D0DBC8}"/>
              </a:ext>
            </a:extLst>
          </p:cNvPr>
          <p:cNvSpPr>
            <a:spLocks noGrp="1"/>
          </p:cNvSpPr>
          <p:nvPr>
            <p:ph sz="quarter" idx="4"/>
          </p:nvPr>
        </p:nvSpPr>
        <p:spPr>
          <a:xfrm>
            <a:off x="5970321" y="2505075"/>
            <a:ext cx="4993335" cy="3526932"/>
          </a:xfrm>
        </p:spPr>
        <p:txBody>
          <a:bodyPr/>
          <a:lstStyle>
            <a:lvl1pPr>
              <a:defRPr sz="2400"/>
            </a:lvl1pPr>
            <a:lvl2pPr>
              <a:defRPr sz="2200"/>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6A6298F3-0AEC-4811-99A4-B78AE3A70B1E}"/>
              </a:ext>
            </a:extLst>
          </p:cNvPr>
          <p:cNvSpPr>
            <a:spLocks noGrp="1"/>
          </p:cNvSpPr>
          <p:nvPr>
            <p:ph type="dt" sz="half" idx="10"/>
          </p:nvPr>
        </p:nvSpPr>
        <p:spPr>
          <a:xfrm>
            <a:off x="420624" y="6217920"/>
            <a:ext cx="2743200" cy="640080"/>
          </a:xfrm>
        </p:spPr>
        <p:txBody>
          <a:bodyPr/>
          <a:lstStyle/>
          <a:p>
            <a:r>
              <a:rPr lang="en-US" dirty="0"/>
              <a:t>Monday, February 1, 20XX</a:t>
            </a:r>
          </a:p>
        </p:txBody>
      </p:sp>
      <p:sp>
        <p:nvSpPr>
          <p:cNvPr id="8" name="Footer Placeholder 7">
            <a:extLst>
              <a:ext uri="{FF2B5EF4-FFF2-40B4-BE49-F238E27FC236}">
                <a16:creationId xmlns:a16="http://schemas.microsoft.com/office/drawing/2014/main" id="{AA7690B4-8A9A-4717-8B0B-2C921292656C}"/>
              </a:ext>
            </a:extLst>
          </p:cNvPr>
          <p:cNvSpPr>
            <a:spLocks noGrp="1"/>
          </p:cNvSpPr>
          <p:nvPr>
            <p:ph type="ftr" sz="quarter" idx="11"/>
          </p:nvPr>
        </p:nvSpPr>
        <p:spPr/>
        <p:txBody>
          <a:bodyPr/>
          <a:lstStyle/>
          <a:p>
            <a:r>
              <a:rPr lang="en-US" dirty="0"/>
              <a:t>Sample Footer Text</a:t>
            </a:r>
          </a:p>
        </p:txBody>
      </p:sp>
      <p:sp>
        <p:nvSpPr>
          <p:cNvPr id="9" name="Slide Number Placeholder 8">
            <a:extLst>
              <a:ext uri="{FF2B5EF4-FFF2-40B4-BE49-F238E27FC236}">
                <a16:creationId xmlns:a16="http://schemas.microsoft.com/office/drawing/2014/main" id="{5328F00A-44BE-4E0A-B1CE-1FC489654F71}"/>
              </a:ext>
            </a:extLst>
          </p:cNvPr>
          <p:cNvSpPr>
            <a:spLocks noGrp="1"/>
          </p:cNvSpPr>
          <p:nvPr>
            <p:ph type="sldNum" sz="quarter" idx="12"/>
          </p:nvPr>
        </p:nvSpPr>
        <p:spPr/>
        <p:txBody>
          <a:bodyPr/>
          <a:lstStyle/>
          <a:p>
            <a:fld id="{3A4F6043-7A67-491B-98BC-F933DED7226D}" type="slidenum">
              <a:rPr lang="en-US" smtClean="0"/>
              <a:pPr/>
              <a:t>‹#›</a:t>
            </a:fld>
            <a:endParaRPr lang="en-US" dirty="0"/>
          </a:p>
        </p:txBody>
      </p:sp>
      <p:sp>
        <p:nvSpPr>
          <p:cNvPr id="11" name="Rectangle 10" descr="Tag=AccentColor&#10;Flavor=Light&#10;Target=Fill">
            <a:extLst>
              <a:ext uri="{FF2B5EF4-FFF2-40B4-BE49-F238E27FC236}">
                <a16:creationId xmlns:a16="http://schemas.microsoft.com/office/drawing/2014/main" id="{A53A46AB-E26C-4F66-A0B8-4CDBD5F4011C}"/>
              </a:ext>
            </a:extLst>
          </p:cNvPr>
          <p:cNvSpPr/>
          <p:nvPr userDrawn="1"/>
        </p:nvSpPr>
        <p:spPr>
          <a:xfrm rot="10800000">
            <a:off x="11494040" y="4282928"/>
            <a:ext cx="699477" cy="1898809"/>
          </a:xfrm>
          <a:prstGeom prst="rect">
            <a:avLst/>
          </a:prstGeom>
          <a:solidFill>
            <a:schemeClr val="accent1">
              <a:alpha val="25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dirty="0">
              <a:ln>
                <a:noFill/>
              </a:ln>
              <a:solidFill>
                <a:srgbClr val="000000"/>
              </a:solidFill>
              <a:effectLst/>
              <a:uFillTx/>
              <a:latin typeface="Helvetica Neue Medium"/>
              <a:ea typeface="Helvetica Neue Medium"/>
              <a:cs typeface="Helvetica Neue Medium"/>
              <a:sym typeface="Helvetica Neue Medium"/>
            </a:endParaRPr>
          </a:p>
        </p:txBody>
      </p:sp>
      <p:cxnSp>
        <p:nvCxnSpPr>
          <p:cNvPr id="13" name="Straight Connector 12" descr="Tag=AccentColor&#10;Flavor=Light&#10;Target=Line">
            <a:extLst>
              <a:ext uri="{FF2B5EF4-FFF2-40B4-BE49-F238E27FC236}">
                <a16:creationId xmlns:a16="http://schemas.microsoft.com/office/drawing/2014/main" id="{91B558DC-6718-44D0-992F-3EF710C6A724}"/>
              </a:ext>
            </a:extLst>
          </p:cNvPr>
          <p:cNvCxnSpPr>
            <a:cxnSpLocks/>
          </p:cNvCxnSpPr>
          <p:nvPr userDrawn="1"/>
        </p:nvCxnSpPr>
        <p:spPr>
          <a:xfrm flipV="1">
            <a:off x="11496184" y="5610"/>
            <a:ext cx="0" cy="685800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15" name="Straight Connector 14" descr="Tag=AccentColor&#10;Flavor=Light&#10;Target=Line">
            <a:extLst>
              <a:ext uri="{FF2B5EF4-FFF2-40B4-BE49-F238E27FC236}">
                <a16:creationId xmlns:a16="http://schemas.microsoft.com/office/drawing/2014/main" id="{8957C00F-B052-4CA9-BD41-08B7B9AD5056}"/>
              </a:ext>
            </a:extLst>
          </p:cNvPr>
          <p:cNvCxnSpPr>
            <a:cxnSpLocks/>
          </p:cNvCxnSpPr>
          <p:nvPr userDrawn="1"/>
        </p:nvCxnSpPr>
        <p:spPr>
          <a:xfrm>
            <a:off x="1524" y="6172200"/>
            <a:ext cx="12192000" cy="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30583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1_Content 3 column">
    <p:spTree>
      <p:nvGrpSpPr>
        <p:cNvPr id="1" name=""/>
        <p:cNvGrpSpPr/>
        <p:nvPr/>
      </p:nvGrpSpPr>
      <p:grpSpPr>
        <a:xfrm>
          <a:off x="0" y="0"/>
          <a:ext cx="0" cy="0"/>
          <a:chOff x="0" y="0"/>
          <a:chExt cx="0" cy="0"/>
        </a:xfrm>
      </p:grpSpPr>
      <p:sp>
        <p:nvSpPr>
          <p:cNvPr id="22" name="Rectangle 21" descr="Tag=AccentColor&#10;Flavor=Light&#10;Target=Fill">
            <a:extLst>
              <a:ext uri="{FF2B5EF4-FFF2-40B4-BE49-F238E27FC236}">
                <a16:creationId xmlns:a16="http://schemas.microsoft.com/office/drawing/2014/main" id="{3065995A-ADFA-424E-8E79-060CD9CD1880}"/>
              </a:ext>
            </a:extLst>
          </p:cNvPr>
          <p:cNvSpPr/>
          <p:nvPr userDrawn="1"/>
        </p:nvSpPr>
        <p:spPr>
          <a:xfrm rot="10800000">
            <a:off x="11492523" y="0"/>
            <a:ext cx="699477" cy="1898809"/>
          </a:xfrm>
          <a:prstGeom prst="rect">
            <a:avLst/>
          </a:prstGeom>
          <a:solidFill>
            <a:schemeClr val="accent1">
              <a:alpha val="25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dirty="0">
              <a:ln>
                <a:noFill/>
              </a:ln>
              <a:solidFill>
                <a:srgbClr val="000000"/>
              </a:solidFill>
              <a:effectLst/>
              <a:uFillTx/>
              <a:latin typeface="Helvetica Neue Medium"/>
              <a:ea typeface="Helvetica Neue Medium"/>
              <a:cs typeface="Helvetica Neue Medium"/>
              <a:sym typeface="Helvetica Neue Medium"/>
            </a:endParaRPr>
          </a:p>
        </p:txBody>
      </p:sp>
      <p:sp>
        <p:nvSpPr>
          <p:cNvPr id="2" name="Title 1">
            <a:extLst>
              <a:ext uri="{FF2B5EF4-FFF2-40B4-BE49-F238E27FC236}">
                <a16:creationId xmlns:a16="http://schemas.microsoft.com/office/drawing/2014/main" id="{472F9955-0460-4A20-8FC6-300595560010}"/>
              </a:ext>
            </a:extLst>
          </p:cNvPr>
          <p:cNvSpPr>
            <a:spLocks noGrp="1"/>
          </p:cNvSpPr>
          <p:nvPr>
            <p:ph type="title"/>
          </p:nvPr>
        </p:nvSpPr>
        <p:spPr>
          <a:xfrm>
            <a:off x="420624" y="365125"/>
            <a:ext cx="10543032" cy="1325563"/>
          </a:xfrm>
        </p:spPr>
        <p:txBody>
          <a:bodyPr>
            <a:normAutofit/>
          </a:bodyPr>
          <a:lstStyle>
            <a:lvl1pPr>
              <a:defRPr sz="52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F95DDA7-4AAD-4EBE-880C-200E5F10A6C4}"/>
              </a:ext>
            </a:extLst>
          </p:cNvPr>
          <p:cNvSpPr>
            <a:spLocks noGrp="1"/>
          </p:cNvSpPr>
          <p:nvPr>
            <p:ph type="body" idx="1"/>
          </p:nvPr>
        </p:nvSpPr>
        <p:spPr>
          <a:xfrm>
            <a:off x="420624" y="1681163"/>
            <a:ext cx="3291840" cy="823912"/>
          </a:xfrm>
        </p:spPr>
        <p:txBody>
          <a:bodyPr anchor="b">
            <a:normAutofit/>
          </a:bodyPr>
          <a:lstStyle>
            <a:lvl1pPr marL="0" indent="0">
              <a:buNone/>
              <a:defRPr sz="3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9717496-E470-4CF6-884C-F07390A4688A}"/>
              </a:ext>
            </a:extLst>
          </p:cNvPr>
          <p:cNvSpPr>
            <a:spLocks noGrp="1"/>
          </p:cNvSpPr>
          <p:nvPr>
            <p:ph sz="half" idx="2"/>
          </p:nvPr>
        </p:nvSpPr>
        <p:spPr>
          <a:xfrm>
            <a:off x="420624" y="2505075"/>
            <a:ext cx="3291840" cy="3526932"/>
          </a:xfrm>
        </p:spPr>
        <p:txBody>
          <a:bodyPr>
            <a:normAutofit/>
          </a:bodyPr>
          <a:lstStyle>
            <a:lvl1pPr>
              <a:lnSpc>
                <a:spcPts val="2100"/>
              </a:lnSpc>
              <a:spcBef>
                <a:spcPts val="1000"/>
              </a:spcBef>
              <a:defRPr sz="1800"/>
            </a:lvl1pPr>
            <a:lvl2pPr>
              <a:lnSpc>
                <a:spcPts val="2100"/>
              </a:lnSpc>
              <a:spcBef>
                <a:spcPts val="1000"/>
              </a:spcBef>
              <a:defRPr sz="1800"/>
            </a:lvl2pPr>
            <a:lvl3pPr>
              <a:lnSpc>
                <a:spcPts val="2100"/>
              </a:lnSpc>
              <a:spcBef>
                <a:spcPts val="1000"/>
              </a:spcBef>
              <a:defRPr sz="1400"/>
            </a:lvl3pPr>
            <a:lvl4pPr>
              <a:lnSpc>
                <a:spcPts val="2100"/>
              </a:lnSpc>
              <a:spcBef>
                <a:spcPts val="1000"/>
              </a:spcBef>
              <a:defRPr sz="1200"/>
            </a:lvl4pPr>
            <a:lvl5pPr>
              <a:lnSpc>
                <a:spcPts val="2100"/>
              </a:lnSpc>
              <a:spcBef>
                <a:spcPts val="1000"/>
              </a:spcBef>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F8C438EA-D381-4F22-A911-ECDD6D04FB33}"/>
              </a:ext>
            </a:extLst>
          </p:cNvPr>
          <p:cNvSpPr>
            <a:spLocks noGrp="1"/>
          </p:cNvSpPr>
          <p:nvPr>
            <p:ph type="body" sz="quarter" idx="3"/>
          </p:nvPr>
        </p:nvSpPr>
        <p:spPr>
          <a:xfrm>
            <a:off x="4073651" y="1690688"/>
            <a:ext cx="3291840" cy="823912"/>
          </a:xfrm>
        </p:spPr>
        <p:txBody>
          <a:bodyPr anchor="b">
            <a:normAutofit/>
          </a:bodyPr>
          <a:lstStyle>
            <a:lvl1pPr marL="0" indent="0">
              <a:buNone/>
              <a:defRPr sz="3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3F255FA-A04D-49F2-8DB4-3CC082D0DBC8}"/>
              </a:ext>
            </a:extLst>
          </p:cNvPr>
          <p:cNvSpPr>
            <a:spLocks noGrp="1"/>
          </p:cNvSpPr>
          <p:nvPr>
            <p:ph sz="quarter" idx="4"/>
          </p:nvPr>
        </p:nvSpPr>
        <p:spPr>
          <a:xfrm>
            <a:off x="4073651" y="2514600"/>
            <a:ext cx="3291840" cy="3526932"/>
          </a:xfrm>
        </p:spPr>
        <p:txBody>
          <a:bodyPr>
            <a:normAutofit/>
          </a:bodyPr>
          <a:lstStyle>
            <a:lvl1pPr>
              <a:lnSpc>
                <a:spcPts val="2100"/>
              </a:lnSpc>
              <a:spcBef>
                <a:spcPts val="1000"/>
              </a:spcBef>
              <a:defRPr sz="1800"/>
            </a:lvl1pPr>
            <a:lvl2pPr>
              <a:lnSpc>
                <a:spcPts val="2100"/>
              </a:lnSpc>
              <a:spcBef>
                <a:spcPts val="1000"/>
              </a:spcBef>
              <a:defRPr sz="1800"/>
            </a:lvl2pPr>
            <a:lvl3pPr>
              <a:lnSpc>
                <a:spcPts val="2100"/>
              </a:lnSpc>
              <a:spcBef>
                <a:spcPts val="1000"/>
              </a:spcBef>
              <a:defRPr sz="1400"/>
            </a:lvl3pPr>
            <a:lvl4pPr>
              <a:lnSpc>
                <a:spcPts val="2100"/>
              </a:lnSpc>
              <a:spcBef>
                <a:spcPts val="1000"/>
              </a:spcBef>
              <a:defRPr sz="1200"/>
            </a:lvl4pPr>
            <a:lvl5pPr>
              <a:lnSpc>
                <a:spcPts val="2100"/>
              </a:lnSpc>
              <a:spcBef>
                <a:spcPts val="1000"/>
              </a:spcBef>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6A6298F3-0AEC-4811-99A4-B78AE3A70B1E}"/>
              </a:ext>
            </a:extLst>
          </p:cNvPr>
          <p:cNvSpPr>
            <a:spLocks noGrp="1"/>
          </p:cNvSpPr>
          <p:nvPr>
            <p:ph type="dt" sz="half" idx="10"/>
          </p:nvPr>
        </p:nvSpPr>
        <p:spPr>
          <a:xfrm>
            <a:off x="420624" y="6217920"/>
            <a:ext cx="2743200" cy="640080"/>
          </a:xfrm>
        </p:spPr>
        <p:txBody>
          <a:bodyPr/>
          <a:lstStyle/>
          <a:p>
            <a:r>
              <a:rPr lang="en-US" dirty="0"/>
              <a:t>Monday, February 1, 20XX</a:t>
            </a:r>
          </a:p>
        </p:txBody>
      </p:sp>
      <p:sp>
        <p:nvSpPr>
          <p:cNvPr id="8" name="Footer Placeholder 7">
            <a:extLst>
              <a:ext uri="{FF2B5EF4-FFF2-40B4-BE49-F238E27FC236}">
                <a16:creationId xmlns:a16="http://schemas.microsoft.com/office/drawing/2014/main" id="{AA7690B4-8A9A-4717-8B0B-2C921292656C}"/>
              </a:ext>
            </a:extLst>
          </p:cNvPr>
          <p:cNvSpPr>
            <a:spLocks noGrp="1"/>
          </p:cNvSpPr>
          <p:nvPr>
            <p:ph type="ftr" sz="quarter" idx="11"/>
          </p:nvPr>
        </p:nvSpPr>
        <p:spPr/>
        <p:txBody>
          <a:bodyPr/>
          <a:lstStyle/>
          <a:p>
            <a:r>
              <a:rPr lang="en-US" dirty="0"/>
              <a:t>Sample Footer Text</a:t>
            </a:r>
          </a:p>
        </p:txBody>
      </p:sp>
      <p:sp>
        <p:nvSpPr>
          <p:cNvPr id="9" name="Slide Number Placeholder 8">
            <a:extLst>
              <a:ext uri="{FF2B5EF4-FFF2-40B4-BE49-F238E27FC236}">
                <a16:creationId xmlns:a16="http://schemas.microsoft.com/office/drawing/2014/main" id="{5328F00A-44BE-4E0A-B1CE-1FC489654F71}"/>
              </a:ext>
            </a:extLst>
          </p:cNvPr>
          <p:cNvSpPr>
            <a:spLocks noGrp="1"/>
          </p:cNvSpPr>
          <p:nvPr>
            <p:ph type="sldNum" sz="quarter" idx="12"/>
          </p:nvPr>
        </p:nvSpPr>
        <p:spPr/>
        <p:txBody>
          <a:bodyPr/>
          <a:lstStyle/>
          <a:p>
            <a:fld id="{3A4F6043-7A67-491B-98BC-F933DED7226D}" type="slidenum">
              <a:rPr lang="en-US" smtClean="0"/>
              <a:pPr/>
              <a:t>‹#›</a:t>
            </a:fld>
            <a:endParaRPr lang="en-US" dirty="0"/>
          </a:p>
        </p:txBody>
      </p:sp>
      <p:cxnSp>
        <p:nvCxnSpPr>
          <p:cNvPr id="12" name="Straight Connector 11" descr="Tag=AccentColor&#10;Flavor=Light&#10;Target=Line">
            <a:extLst>
              <a:ext uri="{FF2B5EF4-FFF2-40B4-BE49-F238E27FC236}">
                <a16:creationId xmlns:a16="http://schemas.microsoft.com/office/drawing/2014/main" id="{D0520DAB-C1D4-4D6C-A6DC-D7EC7DD52AD9}"/>
              </a:ext>
            </a:extLst>
          </p:cNvPr>
          <p:cNvCxnSpPr>
            <a:cxnSpLocks/>
          </p:cNvCxnSpPr>
          <p:nvPr userDrawn="1"/>
        </p:nvCxnSpPr>
        <p:spPr>
          <a:xfrm flipV="1">
            <a:off x="11496184" y="5610"/>
            <a:ext cx="0" cy="685800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18" name="Straight Connector 17" descr="Tag=AccentColor&#10;Flavor=Light&#10;Target=Line">
            <a:extLst>
              <a:ext uri="{FF2B5EF4-FFF2-40B4-BE49-F238E27FC236}">
                <a16:creationId xmlns:a16="http://schemas.microsoft.com/office/drawing/2014/main" id="{C30EEEA8-859F-4EA5-BF79-BCCA444C5E96}"/>
              </a:ext>
            </a:extLst>
          </p:cNvPr>
          <p:cNvCxnSpPr>
            <a:cxnSpLocks/>
          </p:cNvCxnSpPr>
          <p:nvPr userDrawn="1"/>
        </p:nvCxnSpPr>
        <p:spPr>
          <a:xfrm>
            <a:off x="1524" y="6172200"/>
            <a:ext cx="12192000" cy="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EA948393-0FB5-4969-8C1D-8D80A6884EF1}"/>
              </a:ext>
            </a:extLst>
          </p:cNvPr>
          <p:cNvSpPr>
            <a:spLocks noGrp="1"/>
          </p:cNvSpPr>
          <p:nvPr>
            <p:ph type="body" sz="quarter" idx="13"/>
          </p:nvPr>
        </p:nvSpPr>
        <p:spPr>
          <a:xfrm>
            <a:off x="7726679" y="1681163"/>
            <a:ext cx="3291840" cy="823912"/>
          </a:xfrm>
        </p:spPr>
        <p:txBody>
          <a:bodyPr anchor="b">
            <a:normAutofit/>
          </a:bodyPr>
          <a:lstStyle>
            <a:lvl1pPr marL="0" indent="0">
              <a:buNone/>
              <a:defRPr sz="3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Content Placeholder 5">
            <a:extLst>
              <a:ext uri="{FF2B5EF4-FFF2-40B4-BE49-F238E27FC236}">
                <a16:creationId xmlns:a16="http://schemas.microsoft.com/office/drawing/2014/main" id="{4ACFC3A6-17FC-4040-AC3E-76E9975C5A16}"/>
              </a:ext>
            </a:extLst>
          </p:cNvPr>
          <p:cNvSpPr>
            <a:spLocks noGrp="1"/>
          </p:cNvSpPr>
          <p:nvPr>
            <p:ph sz="quarter" idx="14"/>
          </p:nvPr>
        </p:nvSpPr>
        <p:spPr>
          <a:xfrm>
            <a:off x="7726679" y="2505075"/>
            <a:ext cx="3291840" cy="3526932"/>
          </a:xfrm>
        </p:spPr>
        <p:txBody>
          <a:bodyPr>
            <a:normAutofit/>
          </a:bodyPr>
          <a:lstStyle>
            <a:lvl1pPr>
              <a:lnSpc>
                <a:spcPts val="2100"/>
              </a:lnSpc>
              <a:spcBef>
                <a:spcPts val="1000"/>
              </a:spcBef>
              <a:defRPr sz="1800"/>
            </a:lvl1pPr>
            <a:lvl2pPr>
              <a:lnSpc>
                <a:spcPts val="2100"/>
              </a:lnSpc>
              <a:spcBef>
                <a:spcPts val="1000"/>
              </a:spcBef>
              <a:defRPr sz="1800"/>
            </a:lvl2pPr>
            <a:lvl3pPr>
              <a:lnSpc>
                <a:spcPts val="2100"/>
              </a:lnSpc>
              <a:spcBef>
                <a:spcPts val="1000"/>
              </a:spcBef>
              <a:defRPr sz="1400"/>
            </a:lvl3pPr>
            <a:lvl4pPr>
              <a:lnSpc>
                <a:spcPts val="2100"/>
              </a:lnSpc>
              <a:spcBef>
                <a:spcPts val="1000"/>
              </a:spcBef>
              <a:defRPr sz="1200"/>
            </a:lvl4pPr>
            <a:lvl5pPr>
              <a:lnSpc>
                <a:spcPts val="2100"/>
              </a:lnSpc>
              <a:spcBef>
                <a:spcPts val="1000"/>
              </a:spcBef>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434003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586836B-C327-49CB-ADF2-2E730C4A91BF}"/>
              </a:ext>
            </a:extLst>
          </p:cNvPr>
          <p:cNvSpPr/>
          <p:nvPr/>
        </p:nvSpPr>
        <p:spPr>
          <a:xfrm>
            <a:off x="0" y="0"/>
            <a:ext cx="12188952" cy="6858000"/>
          </a:xfrm>
          <a:prstGeom prst="rect">
            <a:avLst/>
          </a:prstGeom>
          <a:solidFill>
            <a:schemeClr val="bg2">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88310F61-136C-42B3-981B-FDE3DD0A8135}"/>
              </a:ext>
            </a:extLst>
          </p:cNvPr>
          <p:cNvSpPr/>
          <p:nvPr/>
        </p:nvSpPr>
        <p:spPr>
          <a:xfrm>
            <a:off x="1478322" y="709375"/>
            <a:ext cx="10713675" cy="5419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Placeholder 1">
            <a:extLst>
              <a:ext uri="{FF2B5EF4-FFF2-40B4-BE49-F238E27FC236}">
                <a16:creationId xmlns:a16="http://schemas.microsoft.com/office/drawing/2014/main" id="{392AF870-601F-4570-A8A9-1003F8939C55}"/>
              </a:ext>
            </a:extLst>
          </p:cNvPr>
          <p:cNvSpPr>
            <a:spLocks noGrp="1"/>
          </p:cNvSpPr>
          <p:nvPr>
            <p:ph type="title"/>
          </p:nvPr>
        </p:nvSpPr>
        <p:spPr>
          <a:xfrm>
            <a:off x="420624" y="365125"/>
            <a:ext cx="10543032"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EBCCCECD-B6E7-4C40-8A84-65FD5A3F0AE2}"/>
              </a:ext>
            </a:extLst>
          </p:cNvPr>
          <p:cNvSpPr>
            <a:spLocks noGrp="1"/>
          </p:cNvSpPr>
          <p:nvPr>
            <p:ph type="body" idx="1"/>
          </p:nvPr>
        </p:nvSpPr>
        <p:spPr>
          <a:xfrm>
            <a:off x="420624" y="1825625"/>
            <a:ext cx="10543032"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C43EFA4D-0E39-4E26-B43C-5D1084B3BAE2}"/>
              </a:ext>
            </a:extLst>
          </p:cNvPr>
          <p:cNvSpPr>
            <a:spLocks noGrp="1"/>
          </p:cNvSpPr>
          <p:nvPr>
            <p:ph type="dt" sz="half" idx="2"/>
          </p:nvPr>
        </p:nvSpPr>
        <p:spPr>
          <a:xfrm>
            <a:off x="420624" y="6217920"/>
            <a:ext cx="2743200" cy="640080"/>
          </a:xfrm>
          <a:prstGeom prst="rect">
            <a:avLst/>
          </a:prstGeom>
        </p:spPr>
        <p:txBody>
          <a:bodyPr vert="horz" lIns="91440" tIns="45720" rIns="91440" bIns="45720" rtlCol="0" anchor="ctr"/>
          <a:lstStyle>
            <a:lvl1pPr algn="l">
              <a:defRPr sz="1200">
                <a:solidFill>
                  <a:schemeClr val="tx2"/>
                </a:solidFill>
              </a:defRPr>
            </a:lvl1pPr>
          </a:lstStyle>
          <a:p>
            <a:r>
              <a:rPr lang="en-US" dirty="0"/>
              <a:t>Monday, February 1, 20XX</a:t>
            </a:r>
          </a:p>
        </p:txBody>
      </p:sp>
      <p:sp>
        <p:nvSpPr>
          <p:cNvPr id="5" name="Footer Placeholder 4">
            <a:extLst>
              <a:ext uri="{FF2B5EF4-FFF2-40B4-BE49-F238E27FC236}">
                <a16:creationId xmlns:a16="http://schemas.microsoft.com/office/drawing/2014/main" id="{AE8851EA-2F2C-4012-8B96-51179BDD11B7}"/>
              </a:ext>
            </a:extLst>
          </p:cNvPr>
          <p:cNvSpPr>
            <a:spLocks noGrp="1"/>
          </p:cNvSpPr>
          <p:nvPr>
            <p:ph type="ftr" sz="quarter" idx="3"/>
          </p:nvPr>
        </p:nvSpPr>
        <p:spPr>
          <a:xfrm>
            <a:off x="3767328" y="6217920"/>
            <a:ext cx="7196328" cy="640080"/>
          </a:xfrm>
          <a:prstGeom prst="rect">
            <a:avLst/>
          </a:prstGeom>
        </p:spPr>
        <p:txBody>
          <a:bodyPr vert="horz" lIns="91440" tIns="45720" rIns="91440" bIns="45720" rtlCol="0" anchor="ctr"/>
          <a:lstStyle>
            <a:lvl1pPr algn="r">
              <a:defRPr sz="1200">
                <a:solidFill>
                  <a:schemeClr val="tx2"/>
                </a:solidFill>
              </a:defRPr>
            </a:lvl1pPr>
          </a:lstStyle>
          <a:p>
            <a:r>
              <a:rPr lang="en-US" dirty="0"/>
              <a:t>Sample Footer Text</a:t>
            </a:r>
          </a:p>
        </p:txBody>
      </p:sp>
      <p:sp>
        <p:nvSpPr>
          <p:cNvPr id="6" name="Slide Number Placeholder 5">
            <a:extLst>
              <a:ext uri="{FF2B5EF4-FFF2-40B4-BE49-F238E27FC236}">
                <a16:creationId xmlns:a16="http://schemas.microsoft.com/office/drawing/2014/main" id="{17BB8ACB-7A60-4D76-A149-0C57A30E0161}"/>
              </a:ext>
            </a:extLst>
          </p:cNvPr>
          <p:cNvSpPr>
            <a:spLocks noGrp="1"/>
          </p:cNvSpPr>
          <p:nvPr>
            <p:ph type="sldNum" sz="quarter" idx="4"/>
          </p:nvPr>
        </p:nvSpPr>
        <p:spPr>
          <a:xfrm>
            <a:off x="11503152" y="0"/>
            <a:ext cx="685800" cy="685800"/>
          </a:xfrm>
          <a:prstGeom prst="rect">
            <a:avLst/>
          </a:prstGeom>
        </p:spPr>
        <p:txBody>
          <a:bodyPr vert="horz" lIns="91440" tIns="45720" rIns="91440" bIns="45720" rtlCol="0" anchor="ctr"/>
          <a:lstStyle>
            <a:lvl1pPr algn="ctr">
              <a:defRPr sz="1200">
                <a:solidFill>
                  <a:schemeClr val="tx2"/>
                </a:solidFill>
              </a:defRPr>
            </a:lvl1pPr>
          </a:lstStyle>
          <a:p>
            <a:fld id="{3A4F6043-7A67-491B-98BC-F933DED7226D}" type="slidenum">
              <a:rPr lang="en-US" smtClean="0"/>
              <a:pPr/>
              <a:t>‹#›</a:t>
            </a:fld>
            <a:endParaRPr lang="en-US" dirty="0"/>
          </a:p>
        </p:txBody>
      </p:sp>
    </p:spTree>
    <p:extLst>
      <p:ext uri="{BB962C8B-B14F-4D97-AF65-F5344CB8AC3E}">
        <p14:creationId xmlns:p14="http://schemas.microsoft.com/office/powerpoint/2010/main" val="813505422"/>
      </p:ext>
    </p:extLst>
  </p:cSld>
  <p:clrMap bg1="lt1" tx1="dk1" bg2="lt2" tx2="dk2" accent1="accent1" accent2="accent2" accent3="accent3" accent4="accent4" accent5="accent5" accent6="accent6" hlink="hlink" folHlink="folHlink"/>
  <p:sldLayoutIdLst>
    <p:sldLayoutId id="2147483807" r:id="rId1"/>
    <p:sldLayoutId id="2147483806" r:id="rId2"/>
    <p:sldLayoutId id="2147483808" r:id="rId3"/>
    <p:sldLayoutId id="2147483817" r:id="rId4"/>
    <p:sldLayoutId id="2147483795" r:id="rId5"/>
    <p:sldLayoutId id="2147483811" r:id="rId6"/>
    <p:sldLayoutId id="2147483816" r:id="rId7"/>
    <p:sldLayoutId id="2147483812" r:id="rId8"/>
    <p:sldLayoutId id="2147483813" r:id="rId9"/>
    <p:sldLayoutId id="2147483814" r:id="rId10"/>
    <p:sldLayoutId id="2147483815" r:id="rId11"/>
    <p:sldLayoutId id="2147483794" r:id="rId12"/>
    <p:sldLayoutId id="2147483796" r:id="rId13"/>
    <p:sldLayoutId id="2147483797" r:id="rId14"/>
    <p:sldLayoutId id="2147483798" r:id="rId15"/>
    <p:sldLayoutId id="2147483799" r:id="rId16"/>
    <p:sldLayoutId id="2147483800" r:id="rId17"/>
    <p:sldLayoutId id="2147483801" r:id="rId18"/>
    <p:sldLayoutId id="2147483802" r:id="rId19"/>
  </p:sldLayoutIdLst>
  <p:hf hdr="0"/>
  <p:txStyles>
    <p:titleStyle>
      <a:lvl1pPr algn="l" defTabSz="914400" rtl="0" eaLnBrk="1" latinLnBrk="0" hangingPunct="1">
        <a:lnSpc>
          <a:spcPct val="90000"/>
        </a:lnSpc>
        <a:spcBef>
          <a:spcPct val="0"/>
        </a:spcBef>
        <a:buNone/>
        <a:defRPr sz="4400" kern="1200">
          <a:solidFill>
            <a:schemeClr val="tx2"/>
          </a:solidFill>
          <a:latin typeface="+mj-lt"/>
          <a:ea typeface="+mj-ea"/>
          <a:cs typeface="+mj-cs"/>
        </a:defRPr>
      </a:lvl1pPr>
    </p:titleStyle>
    <p:bodyStyle>
      <a:lvl1pPr marL="228600" indent="-228600" algn="l" defTabSz="914400" rtl="0" eaLnBrk="1" latinLnBrk="0" hangingPunct="1">
        <a:lnSpc>
          <a:spcPts val="2800"/>
        </a:lnSpc>
        <a:spcBef>
          <a:spcPts val="1000"/>
        </a:spcBef>
        <a:buClr>
          <a:schemeClr val="accent2"/>
        </a:buClr>
        <a:buFont typeface="Wingdings 2" panose="05020102010507070707" pitchFamily="18" charset="2"/>
        <a:buChar char=""/>
        <a:defRPr sz="2400" kern="1200">
          <a:solidFill>
            <a:schemeClr val="tx2"/>
          </a:solidFill>
          <a:latin typeface="+mn-lt"/>
          <a:ea typeface="+mn-ea"/>
          <a:cs typeface="+mn-cs"/>
        </a:defRPr>
      </a:lvl1pPr>
      <a:lvl2pPr marL="685800" indent="-228600" algn="l" defTabSz="914400" rtl="0" eaLnBrk="1" latinLnBrk="0" hangingPunct="1">
        <a:lnSpc>
          <a:spcPts val="2800"/>
        </a:lnSpc>
        <a:spcBef>
          <a:spcPts val="500"/>
        </a:spcBef>
        <a:buClr>
          <a:schemeClr val="accent2"/>
        </a:buClr>
        <a:buFont typeface="Wingdings 2" panose="05020102010507070707" pitchFamily="18" charset="2"/>
        <a:buChar char=""/>
        <a:defRPr sz="2000" kern="1200">
          <a:solidFill>
            <a:schemeClr val="tx2"/>
          </a:solidFill>
          <a:latin typeface="+mn-lt"/>
          <a:ea typeface="+mn-ea"/>
          <a:cs typeface="+mn-cs"/>
        </a:defRPr>
      </a:lvl2pPr>
      <a:lvl3pPr marL="1143000" indent="-228600" algn="l" defTabSz="914400" rtl="0" eaLnBrk="1" latinLnBrk="0" hangingPunct="1">
        <a:lnSpc>
          <a:spcPts val="2800"/>
        </a:lnSpc>
        <a:spcBef>
          <a:spcPts val="500"/>
        </a:spcBef>
        <a:buClr>
          <a:schemeClr val="accent2"/>
        </a:buClr>
        <a:buFont typeface="Wingdings 2" panose="05020102010507070707" pitchFamily="18" charset="2"/>
        <a:buChar char=""/>
        <a:defRPr sz="1800" kern="1200">
          <a:solidFill>
            <a:schemeClr val="tx2"/>
          </a:solidFill>
          <a:latin typeface="+mn-lt"/>
          <a:ea typeface="+mn-ea"/>
          <a:cs typeface="+mn-cs"/>
        </a:defRPr>
      </a:lvl3pPr>
      <a:lvl4pPr marL="1600200" indent="-228600" algn="l" defTabSz="914400" rtl="0" eaLnBrk="1" latinLnBrk="0" hangingPunct="1">
        <a:lnSpc>
          <a:spcPts val="2800"/>
        </a:lnSpc>
        <a:spcBef>
          <a:spcPts val="500"/>
        </a:spcBef>
        <a:buClr>
          <a:schemeClr val="accent2"/>
        </a:buClr>
        <a:buFont typeface="Wingdings 2" panose="05020102010507070707" pitchFamily="18" charset="2"/>
        <a:buChar char=""/>
        <a:defRPr sz="1600" kern="1200">
          <a:solidFill>
            <a:schemeClr val="tx2"/>
          </a:solidFill>
          <a:latin typeface="+mn-lt"/>
          <a:ea typeface="+mn-ea"/>
          <a:cs typeface="+mn-cs"/>
        </a:defRPr>
      </a:lvl4pPr>
      <a:lvl5pPr marL="2057400" indent="-228600" algn="l" defTabSz="914400" rtl="0" eaLnBrk="1" latinLnBrk="0" hangingPunct="1">
        <a:lnSpc>
          <a:spcPts val="2800"/>
        </a:lnSpc>
        <a:spcBef>
          <a:spcPts val="500"/>
        </a:spcBef>
        <a:buClr>
          <a:schemeClr val="accent2"/>
        </a:buClr>
        <a:buFont typeface="Wingdings 2" panose="05020102010507070707" pitchFamily="18" charset="2"/>
        <a:buChar char=""/>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hyperlink" Target="https://www.linkedin.com/in/brandiehatch/" TargetMode="External"/><Relationship Id="rId2" Type="http://schemas.openxmlformats.org/officeDocument/2006/relationships/hyperlink" Target="http://brandiehatch.com/" TargetMode="External"/><Relationship Id="rId1" Type="http://schemas.openxmlformats.org/officeDocument/2006/relationships/slideLayout" Target="../slideLayouts/slideLayout11.xml"/><Relationship Id="rId4" Type="http://schemas.openxmlformats.org/officeDocument/2006/relationships/image" Target="../media/image19.jpeg"/></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18.xml"/><Relationship Id="rId5" Type="http://schemas.openxmlformats.org/officeDocument/2006/relationships/hyperlink" Target="https://www.linkedin.com/in/brandiehatch/" TargetMode="External"/><Relationship Id="rId4" Type="http://schemas.openxmlformats.org/officeDocument/2006/relationships/hyperlink" Target="http://brandiehatch.com/"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8.jpeg"/></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6.xml"/><Relationship Id="rId4" Type="http://schemas.openxmlformats.org/officeDocument/2006/relationships/image" Target="../media/image12.jpeg"/></Relationships>
</file>

<file path=ppt/slides/_rels/slide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7.xml"/><Relationship Id="rId5" Type="http://schemas.openxmlformats.org/officeDocument/2006/relationships/image" Target="../media/image16.jpeg"/><Relationship Id="rId4" Type="http://schemas.openxmlformats.org/officeDocument/2006/relationships/image" Target="../media/image15.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94257CD-11EF-4848-8D0C-C19CF6154B50}"/>
              </a:ext>
            </a:extLst>
          </p:cNvPr>
          <p:cNvSpPr>
            <a:spLocks noGrp="1"/>
          </p:cNvSpPr>
          <p:nvPr>
            <p:ph type="ctrTitle"/>
          </p:nvPr>
        </p:nvSpPr>
        <p:spPr>
          <a:xfrm>
            <a:off x="422899" y="4476329"/>
            <a:ext cx="6467547" cy="1558680"/>
          </a:xfrm>
        </p:spPr>
        <p:txBody>
          <a:bodyPr/>
          <a:lstStyle/>
          <a:p>
            <a:r>
              <a:rPr lang="en-US" dirty="0"/>
              <a:t>Presentation Title</a:t>
            </a:r>
          </a:p>
        </p:txBody>
      </p:sp>
      <p:pic>
        <p:nvPicPr>
          <p:cNvPr id="6" name="Picture Placeholder 5" descr="Beautiful View valley ">
            <a:extLst>
              <a:ext uri="{FF2B5EF4-FFF2-40B4-BE49-F238E27FC236}">
                <a16:creationId xmlns:a16="http://schemas.microsoft.com/office/drawing/2014/main" id="{EA3154E3-48EB-46F9-97E2-357522ECA9EF}"/>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a:ext>
            </a:extLst>
          </a:blip>
          <a:srcRect/>
          <a:stretch/>
        </p:blipFill>
        <p:spPr>
          <a:xfrm>
            <a:off x="1524" y="0"/>
            <a:ext cx="12188952" cy="4271133"/>
          </a:xfrm>
        </p:spPr>
      </p:pic>
      <p:sp>
        <p:nvSpPr>
          <p:cNvPr id="5" name="Subtitle 4">
            <a:extLst>
              <a:ext uri="{FF2B5EF4-FFF2-40B4-BE49-F238E27FC236}">
                <a16:creationId xmlns:a16="http://schemas.microsoft.com/office/drawing/2014/main" id="{6E3C13B0-8F49-413C-A372-63707DDB690C}"/>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23712320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72C3252-FA06-4F2E-B4DB-7D6FDC030A05}"/>
              </a:ext>
            </a:extLst>
          </p:cNvPr>
          <p:cNvSpPr>
            <a:spLocks noGrp="1"/>
          </p:cNvSpPr>
          <p:nvPr>
            <p:ph type="title"/>
          </p:nvPr>
        </p:nvSpPr>
        <p:spPr>
          <a:xfrm>
            <a:off x="420624" y="365125"/>
            <a:ext cx="10543032" cy="1325563"/>
          </a:xfrm>
        </p:spPr>
        <p:txBody>
          <a:bodyPr/>
          <a:lstStyle/>
          <a:p>
            <a:r>
              <a:rPr lang="en-US" dirty="0"/>
              <a:t>Timeline</a:t>
            </a:r>
          </a:p>
        </p:txBody>
      </p:sp>
      <p:sp>
        <p:nvSpPr>
          <p:cNvPr id="5" name="Date Placeholder 4">
            <a:extLst>
              <a:ext uri="{FF2B5EF4-FFF2-40B4-BE49-F238E27FC236}">
                <a16:creationId xmlns:a16="http://schemas.microsoft.com/office/drawing/2014/main" id="{404DF1C2-BD63-4205-A7E5-4EC50EED77C2}"/>
              </a:ext>
            </a:extLst>
          </p:cNvPr>
          <p:cNvSpPr>
            <a:spLocks noGrp="1"/>
          </p:cNvSpPr>
          <p:nvPr>
            <p:ph type="dt" sz="half" idx="10"/>
          </p:nvPr>
        </p:nvSpPr>
        <p:spPr>
          <a:xfrm>
            <a:off x="420624" y="6217920"/>
            <a:ext cx="2743200" cy="640080"/>
          </a:xfrm>
        </p:spPr>
        <p:txBody>
          <a:bodyPr/>
          <a:lstStyle/>
          <a:p>
            <a:r>
              <a:rPr lang="en-US" dirty="0"/>
              <a:t>Monday, February 1, 20XX</a:t>
            </a:r>
          </a:p>
        </p:txBody>
      </p:sp>
      <p:sp>
        <p:nvSpPr>
          <p:cNvPr id="6" name="Footer Placeholder 5">
            <a:extLst>
              <a:ext uri="{FF2B5EF4-FFF2-40B4-BE49-F238E27FC236}">
                <a16:creationId xmlns:a16="http://schemas.microsoft.com/office/drawing/2014/main" id="{EEDA7A86-2E19-4DE0-8F0F-2A44A12ADADF}"/>
              </a:ext>
            </a:extLst>
          </p:cNvPr>
          <p:cNvSpPr>
            <a:spLocks noGrp="1"/>
          </p:cNvSpPr>
          <p:nvPr>
            <p:ph type="ftr" sz="quarter" idx="11"/>
          </p:nvPr>
        </p:nvSpPr>
        <p:spPr>
          <a:xfrm>
            <a:off x="3767328" y="6217920"/>
            <a:ext cx="7196328" cy="640080"/>
          </a:xfrm>
        </p:spPr>
        <p:txBody>
          <a:bodyPr/>
          <a:lstStyle/>
          <a:p>
            <a:r>
              <a:rPr lang="en-US" dirty="0"/>
              <a:t>Sample Footer Text</a:t>
            </a:r>
          </a:p>
        </p:txBody>
      </p:sp>
      <p:sp>
        <p:nvSpPr>
          <p:cNvPr id="7" name="Slide Number Placeholder 6">
            <a:extLst>
              <a:ext uri="{FF2B5EF4-FFF2-40B4-BE49-F238E27FC236}">
                <a16:creationId xmlns:a16="http://schemas.microsoft.com/office/drawing/2014/main" id="{DE7D0914-BCD6-4D10-A362-91F2B426D3FE}"/>
              </a:ext>
            </a:extLst>
          </p:cNvPr>
          <p:cNvSpPr>
            <a:spLocks noGrp="1"/>
          </p:cNvSpPr>
          <p:nvPr>
            <p:ph type="sldNum" sz="quarter" idx="12"/>
          </p:nvPr>
        </p:nvSpPr>
        <p:spPr>
          <a:xfrm>
            <a:off x="11503152" y="0"/>
            <a:ext cx="685800" cy="685800"/>
          </a:xfrm>
        </p:spPr>
        <p:txBody>
          <a:bodyPr/>
          <a:lstStyle/>
          <a:p>
            <a:fld id="{3A4F6043-7A67-491B-98BC-F933DED7226D}" type="slidenum">
              <a:rPr lang="en-US" smtClean="0"/>
              <a:pPr/>
              <a:t>10</a:t>
            </a:fld>
            <a:endParaRPr lang="en-US" dirty="0"/>
          </a:p>
        </p:txBody>
      </p:sp>
      <p:graphicFrame>
        <p:nvGraphicFramePr>
          <p:cNvPr id="9" name="Content Placeholder 3" descr="Timeline SmartArt Graphic">
            <a:extLst>
              <a:ext uri="{FF2B5EF4-FFF2-40B4-BE49-F238E27FC236}">
                <a16:creationId xmlns:a16="http://schemas.microsoft.com/office/drawing/2014/main" id="{31ADBA4A-FC9C-4148-8A50-60B9A68899F5}"/>
              </a:ext>
            </a:extLst>
          </p:cNvPr>
          <p:cNvGraphicFramePr>
            <a:graphicFrameLocks noGrp="1"/>
          </p:cNvGraphicFramePr>
          <p:nvPr>
            <p:ph idx="1"/>
            <p:extLst>
              <p:ext uri="{D42A27DB-BD31-4B8C-83A1-F6EECF244321}">
                <p14:modId xmlns:p14="http://schemas.microsoft.com/office/powerpoint/2010/main" val="4244838763"/>
              </p:ext>
            </p:extLst>
          </p:nvPr>
        </p:nvGraphicFramePr>
        <p:xfrm>
          <a:off x="850392" y="1825625"/>
          <a:ext cx="10543032" cy="42068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764798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B15832-3B88-48CF-8043-95E6A4907870}"/>
              </a:ext>
            </a:extLst>
          </p:cNvPr>
          <p:cNvSpPr>
            <a:spLocks noGrp="1"/>
          </p:cNvSpPr>
          <p:nvPr>
            <p:ph type="title"/>
          </p:nvPr>
        </p:nvSpPr>
        <p:spPr>
          <a:xfrm>
            <a:off x="420624" y="365125"/>
            <a:ext cx="10543032" cy="1325563"/>
          </a:xfrm>
        </p:spPr>
        <p:txBody>
          <a:bodyPr/>
          <a:lstStyle/>
          <a:p>
            <a:r>
              <a:rPr lang="en-US" dirty="0"/>
              <a:t>Content</a:t>
            </a:r>
          </a:p>
        </p:txBody>
      </p:sp>
      <p:sp>
        <p:nvSpPr>
          <p:cNvPr id="3" name="Text Placeholder 2">
            <a:extLst>
              <a:ext uri="{FF2B5EF4-FFF2-40B4-BE49-F238E27FC236}">
                <a16:creationId xmlns:a16="http://schemas.microsoft.com/office/drawing/2014/main" id="{374C25B1-E610-4E19-B5DC-09483553FDB9}"/>
              </a:ext>
            </a:extLst>
          </p:cNvPr>
          <p:cNvSpPr>
            <a:spLocks noGrp="1"/>
          </p:cNvSpPr>
          <p:nvPr>
            <p:ph type="body" idx="1"/>
          </p:nvPr>
        </p:nvSpPr>
        <p:spPr>
          <a:xfrm>
            <a:off x="420624" y="1681163"/>
            <a:ext cx="5549697" cy="823912"/>
          </a:xfrm>
        </p:spPr>
        <p:txBody>
          <a:bodyPr/>
          <a:lstStyle/>
          <a:p>
            <a:r>
              <a:rPr lang="en-US" dirty="0"/>
              <a:t>Subtitle</a:t>
            </a:r>
          </a:p>
        </p:txBody>
      </p:sp>
      <p:sp>
        <p:nvSpPr>
          <p:cNvPr id="4" name="Content Placeholder 3">
            <a:extLst>
              <a:ext uri="{FF2B5EF4-FFF2-40B4-BE49-F238E27FC236}">
                <a16:creationId xmlns:a16="http://schemas.microsoft.com/office/drawing/2014/main" id="{BB6FF9F1-02F2-4FD4-A3BF-42428815EF2E}"/>
              </a:ext>
            </a:extLst>
          </p:cNvPr>
          <p:cNvSpPr>
            <a:spLocks noGrp="1"/>
          </p:cNvSpPr>
          <p:nvPr>
            <p:ph sz="half" idx="2"/>
          </p:nvPr>
        </p:nvSpPr>
        <p:spPr>
          <a:xfrm>
            <a:off x="420624" y="2505075"/>
            <a:ext cx="5549697" cy="3526932"/>
          </a:xfrm>
        </p:spPr>
        <p:txBody>
          <a:bodyPr>
            <a:normAutofit/>
          </a:bodyPr>
          <a:lstStyle/>
          <a:p>
            <a:r>
              <a:rPr lang="en-US" dirty="0"/>
              <a:t>Add text, images, art, and videos. </a:t>
            </a:r>
          </a:p>
          <a:p>
            <a:r>
              <a:rPr lang="en-US" dirty="0"/>
              <a:t>Add transitions, animations, and motion. </a:t>
            </a:r>
          </a:p>
          <a:p>
            <a:r>
              <a:rPr lang="en-US" dirty="0"/>
              <a:t>Save to OneDrive, to get to your presentations from your computer, tablet, or phone. </a:t>
            </a:r>
          </a:p>
          <a:p>
            <a:endParaRPr lang="en-US" dirty="0"/>
          </a:p>
        </p:txBody>
      </p:sp>
      <p:sp>
        <p:nvSpPr>
          <p:cNvPr id="5" name="Text Placeholder 4">
            <a:extLst>
              <a:ext uri="{FF2B5EF4-FFF2-40B4-BE49-F238E27FC236}">
                <a16:creationId xmlns:a16="http://schemas.microsoft.com/office/drawing/2014/main" id="{E1FB8B28-EBE0-45E3-B30F-C73184291D19}"/>
              </a:ext>
            </a:extLst>
          </p:cNvPr>
          <p:cNvSpPr>
            <a:spLocks noGrp="1"/>
          </p:cNvSpPr>
          <p:nvPr>
            <p:ph type="body" sz="quarter" idx="3"/>
          </p:nvPr>
        </p:nvSpPr>
        <p:spPr>
          <a:xfrm>
            <a:off x="5970321" y="1681163"/>
            <a:ext cx="4993335" cy="823912"/>
          </a:xfrm>
        </p:spPr>
        <p:txBody>
          <a:bodyPr/>
          <a:lstStyle/>
          <a:p>
            <a:r>
              <a:rPr lang="en-US" dirty="0"/>
              <a:t>Subtitle</a:t>
            </a:r>
          </a:p>
        </p:txBody>
      </p:sp>
      <p:sp>
        <p:nvSpPr>
          <p:cNvPr id="6" name="Content Placeholder 5">
            <a:extLst>
              <a:ext uri="{FF2B5EF4-FFF2-40B4-BE49-F238E27FC236}">
                <a16:creationId xmlns:a16="http://schemas.microsoft.com/office/drawing/2014/main" id="{964EF738-C546-48C9-8CF1-CCC2D0FA0902}"/>
              </a:ext>
            </a:extLst>
          </p:cNvPr>
          <p:cNvSpPr>
            <a:spLocks noGrp="1"/>
          </p:cNvSpPr>
          <p:nvPr>
            <p:ph sz="quarter" idx="4"/>
          </p:nvPr>
        </p:nvSpPr>
        <p:spPr>
          <a:xfrm>
            <a:off x="5970321" y="2505075"/>
            <a:ext cx="4993335" cy="3526932"/>
          </a:xfrm>
        </p:spPr>
        <p:txBody>
          <a:bodyPr>
            <a:normAutofit/>
          </a:bodyPr>
          <a:lstStyle/>
          <a:p>
            <a:r>
              <a:rPr lang="en-US" dirty="0"/>
              <a:t>Open the Design Ideas pane for instant slide makeovers. </a:t>
            </a:r>
          </a:p>
          <a:p>
            <a:r>
              <a:rPr lang="en-US" dirty="0"/>
              <a:t>When we have design ideas, we’ll show them to you right there. </a:t>
            </a:r>
          </a:p>
        </p:txBody>
      </p:sp>
      <p:sp>
        <p:nvSpPr>
          <p:cNvPr id="7" name="Date Placeholder 6">
            <a:extLst>
              <a:ext uri="{FF2B5EF4-FFF2-40B4-BE49-F238E27FC236}">
                <a16:creationId xmlns:a16="http://schemas.microsoft.com/office/drawing/2014/main" id="{0B5560A2-758E-48F8-8C47-E858FB0B0011}"/>
              </a:ext>
            </a:extLst>
          </p:cNvPr>
          <p:cNvSpPr>
            <a:spLocks noGrp="1"/>
          </p:cNvSpPr>
          <p:nvPr>
            <p:ph type="dt" sz="half" idx="10"/>
          </p:nvPr>
        </p:nvSpPr>
        <p:spPr>
          <a:xfrm>
            <a:off x="420624" y="6217920"/>
            <a:ext cx="2743200" cy="640080"/>
          </a:xfrm>
        </p:spPr>
        <p:txBody>
          <a:bodyPr/>
          <a:lstStyle/>
          <a:p>
            <a:r>
              <a:rPr lang="en-US" dirty="0"/>
              <a:t>Monday, February 1, 20XX</a:t>
            </a:r>
          </a:p>
        </p:txBody>
      </p:sp>
      <p:sp>
        <p:nvSpPr>
          <p:cNvPr id="8" name="Footer Placeholder 7">
            <a:extLst>
              <a:ext uri="{FF2B5EF4-FFF2-40B4-BE49-F238E27FC236}">
                <a16:creationId xmlns:a16="http://schemas.microsoft.com/office/drawing/2014/main" id="{6F97571D-3E03-47C9-A7DF-738BADE1370E}"/>
              </a:ext>
            </a:extLst>
          </p:cNvPr>
          <p:cNvSpPr>
            <a:spLocks noGrp="1"/>
          </p:cNvSpPr>
          <p:nvPr>
            <p:ph type="ftr" sz="quarter" idx="11"/>
          </p:nvPr>
        </p:nvSpPr>
        <p:spPr>
          <a:xfrm>
            <a:off x="3767328" y="6217920"/>
            <a:ext cx="7196328" cy="640080"/>
          </a:xfrm>
        </p:spPr>
        <p:txBody>
          <a:bodyPr/>
          <a:lstStyle/>
          <a:p>
            <a:r>
              <a:rPr lang="en-US" dirty="0"/>
              <a:t>Sample Footer Text</a:t>
            </a:r>
          </a:p>
        </p:txBody>
      </p:sp>
      <p:sp>
        <p:nvSpPr>
          <p:cNvPr id="9" name="Slide Number Placeholder 8">
            <a:extLst>
              <a:ext uri="{FF2B5EF4-FFF2-40B4-BE49-F238E27FC236}">
                <a16:creationId xmlns:a16="http://schemas.microsoft.com/office/drawing/2014/main" id="{F0571D59-3C1F-48C1-A842-77AA29E0639A}"/>
              </a:ext>
            </a:extLst>
          </p:cNvPr>
          <p:cNvSpPr>
            <a:spLocks noGrp="1"/>
          </p:cNvSpPr>
          <p:nvPr>
            <p:ph type="sldNum" sz="quarter" idx="12"/>
          </p:nvPr>
        </p:nvSpPr>
        <p:spPr>
          <a:xfrm>
            <a:off x="11503152" y="0"/>
            <a:ext cx="685800" cy="685800"/>
          </a:xfrm>
        </p:spPr>
        <p:txBody>
          <a:bodyPr/>
          <a:lstStyle/>
          <a:p>
            <a:fld id="{3A4F6043-7A67-491B-98BC-F933DED7226D}" type="slidenum">
              <a:rPr lang="en-US" smtClean="0"/>
              <a:pPr/>
              <a:t>11</a:t>
            </a:fld>
            <a:endParaRPr lang="en-US" dirty="0"/>
          </a:p>
        </p:txBody>
      </p:sp>
    </p:spTree>
    <p:extLst>
      <p:ext uri="{BB962C8B-B14F-4D97-AF65-F5344CB8AC3E}">
        <p14:creationId xmlns:p14="http://schemas.microsoft.com/office/powerpoint/2010/main" val="28976877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DAC3FE-7130-4F84-BB48-126F0EF78EFF}"/>
              </a:ext>
            </a:extLst>
          </p:cNvPr>
          <p:cNvSpPr>
            <a:spLocks noGrp="1"/>
          </p:cNvSpPr>
          <p:nvPr>
            <p:ph type="title"/>
          </p:nvPr>
        </p:nvSpPr>
        <p:spPr>
          <a:xfrm>
            <a:off x="420624" y="365125"/>
            <a:ext cx="10543032" cy="1325563"/>
          </a:xfrm>
        </p:spPr>
        <p:txBody>
          <a:bodyPr/>
          <a:lstStyle/>
          <a:p>
            <a:r>
              <a:rPr lang="en-US" dirty="0"/>
              <a:t>Content 2</a:t>
            </a:r>
          </a:p>
        </p:txBody>
      </p:sp>
      <p:sp>
        <p:nvSpPr>
          <p:cNvPr id="3" name="Text Placeholder 2">
            <a:extLst>
              <a:ext uri="{FF2B5EF4-FFF2-40B4-BE49-F238E27FC236}">
                <a16:creationId xmlns:a16="http://schemas.microsoft.com/office/drawing/2014/main" id="{5A9BE43D-FA1F-4FA0-B1C3-D62E3FE2584A}"/>
              </a:ext>
            </a:extLst>
          </p:cNvPr>
          <p:cNvSpPr>
            <a:spLocks noGrp="1"/>
          </p:cNvSpPr>
          <p:nvPr>
            <p:ph type="body" idx="1"/>
          </p:nvPr>
        </p:nvSpPr>
        <p:spPr>
          <a:xfrm>
            <a:off x="420624" y="1681163"/>
            <a:ext cx="3291840" cy="823912"/>
          </a:xfrm>
        </p:spPr>
        <p:txBody>
          <a:bodyPr/>
          <a:lstStyle/>
          <a:p>
            <a:r>
              <a:rPr lang="en-US" dirty="0"/>
              <a:t>Subtitle</a:t>
            </a:r>
          </a:p>
        </p:txBody>
      </p:sp>
      <p:sp>
        <p:nvSpPr>
          <p:cNvPr id="4" name="Content Placeholder 3">
            <a:extLst>
              <a:ext uri="{FF2B5EF4-FFF2-40B4-BE49-F238E27FC236}">
                <a16:creationId xmlns:a16="http://schemas.microsoft.com/office/drawing/2014/main" id="{68437DC2-24E2-44B3-B3ED-128FC59DE8AB}"/>
              </a:ext>
            </a:extLst>
          </p:cNvPr>
          <p:cNvSpPr>
            <a:spLocks noGrp="1"/>
          </p:cNvSpPr>
          <p:nvPr>
            <p:ph sz="half" idx="2"/>
          </p:nvPr>
        </p:nvSpPr>
        <p:spPr>
          <a:xfrm>
            <a:off x="420624" y="2505075"/>
            <a:ext cx="3291840" cy="3526932"/>
          </a:xfrm>
        </p:spPr>
        <p:txBody>
          <a:bodyPr>
            <a:noAutofit/>
          </a:bodyPr>
          <a:lstStyle/>
          <a:p>
            <a:pPr lvl="0"/>
            <a:r>
              <a:rPr lang="en-US" dirty="0"/>
              <a:t>Add text, images, art, and videos. </a:t>
            </a:r>
          </a:p>
          <a:p>
            <a:pPr lvl="0"/>
            <a:r>
              <a:rPr lang="en-US" dirty="0"/>
              <a:t>Add transitions, animations, and motion. </a:t>
            </a:r>
          </a:p>
          <a:p>
            <a:pPr lvl="0"/>
            <a:r>
              <a:rPr lang="en-US" dirty="0"/>
              <a:t>Save to OneDrive, to get to your presentations from your computer, tablet, or phone.</a:t>
            </a:r>
          </a:p>
        </p:txBody>
      </p:sp>
      <p:sp>
        <p:nvSpPr>
          <p:cNvPr id="5" name="Text Placeholder 4">
            <a:extLst>
              <a:ext uri="{FF2B5EF4-FFF2-40B4-BE49-F238E27FC236}">
                <a16:creationId xmlns:a16="http://schemas.microsoft.com/office/drawing/2014/main" id="{71108F89-C6D1-41C4-80F9-62D829C381F4}"/>
              </a:ext>
            </a:extLst>
          </p:cNvPr>
          <p:cNvSpPr>
            <a:spLocks noGrp="1"/>
          </p:cNvSpPr>
          <p:nvPr>
            <p:ph type="body" sz="quarter" idx="3"/>
          </p:nvPr>
        </p:nvSpPr>
        <p:spPr>
          <a:xfrm>
            <a:off x="4073651" y="1690688"/>
            <a:ext cx="3291840" cy="823912"/>
          </a:xfrm>
        </p:spPr>
        <p:txBody>
          <a:bodyPr/>
          <a:lstStyle/>
          <a:p>
            <a:r>
              <a:rPr lang="en-US" dirty="0"/>
              <a:t>Subtitle</a:t>
            </a:r>
          </a:p>
        </p:txBody>
      </p:sp>
      <p:sp>
        <p:nvSpPr>
          <p:cNvPr id="6" name="Content Placeholder 5">
            <a:extLst>
              <a:ext uri="{FF2B5EF4-FFF2-40B4-BE49-F238E27FC236}">
                <a16:creationId xmlns:a16="http://schemas.microsoft.com/office/drawing/2014/main" id="{2461F951-2F63-494C-8F18-BE5D335AC097}"/>
              </a:ext>
            </a:extLst>
          </p:cNvPr>
          <p:cNvSpPr>
            <a:spLocks noGrp="1"/>
          </p:cNvSpPr>
          <p:nvPr>
            <p:ph sz="quarter" idx="4"/>
          </p:nvPr>
        </p:nvSpPr>
        <p:spPr>
          <a:xfrm>
            <a:off x="4073651" y="2514600"/>
            <a:ext cx="3291840" cy="3526932"/>
          </a:xfrm>
        </p:spPr>
        <p:txBody>
          <a:bodyPr>
            <a:noAutofit/>
          </a:bodyPr>
          <a:lstStyle/>
          <a:p>
            <a:r>
              <a:rPr lang="en-US" dirty="0"/>
              <a:t>Open the Design Ideas pane for instant slide makeovers. </a:t>
            </a:r>
          </a:p>
          <a:p>
            <a:r>
              <a:rPr lang="en-US" dirty="0"/>
              <a:t>When we have design ideas, we’ll show them to you right there.</a:t>
            </a:r>
          </a:p>
        </p:txBody>
      </p:sp>
      <p:sp>
        <p:nvSpPr>
          <p:cNvPr id="11" name="Date Placeholder 10">
            <a:extLst>
              <a:ext uri="{FF2B5EF4-FFF2-40B4-BE49-F238E27FC236}">
                <a16:creationId xmlns:a16="http://schemas.microsoft.com/office/drawing/2014/main" id="{3680FC98-8879-4E37-9BDD-9FD0603E56D8}"/>
              </a:ext>
            </a:extLst>
          </p:cNvPr>
          <p:cNvSpPr>
            <a:spLocks noGrp="1"/>
          </p:cNvSpPr>
          <p:nvPr>
            <p:ph type="dt" sz="half" idx="10"/>
          </p:nvPr>
        </p:nvSpPr>
        <p:spPr>
          <a:xfrm>
            <a:off x="420624" y="6217920"/>
            <a:ext cx="2743200" cy="640080"/>
          </a:xfrm>
        </p:spPr>
        <p:txBody>
          <a:bodyPr/>
          <a:lstStyle/>
          <a:p>
            <a:r>
              <a:rPr lang="en-US" dirty="0"/>
              <a:t>Monday, February 1, 20XX</a:t>
            </a:r>
          </a:p>
        </p:txBody>
      </p:sp>
      <p:sp>
        <p:nvSpPr>
          <p:cNvPr id="12" name="Footer Placeholder 11">
            <a:extLst>
              <a:ext uri="{FF2B5EF4-FFF2-40B4-BE49-F238E27FC236}">
                <a16:creationId xmlns:a16="http://schemas.microsoft.com/office/drawing/2014/main" id="{A6B7FD5A-954C-4A6D-9B44-2BC7A322C28D}"/>
              </a:ext>
            </a:extLst>
          </p:cNvPr>
          <p:cNvSpPr>
            <a:spLocks noGrp="1"/>
          </p:cNvSpPr>
          <p:nvPr>
            <p:ph type="ftr" sz="quarter" idx="11"/>
          </p:nvPr>
        </p:nvSpPr>
        <p:spPr>
          <a:xfrm>
            <a:off x="3767328" y="6217920"/>
            <a:ext cx="7196328" cy="640080"/>
          </a:xfrm>
        </p:spPr>
        <p:txBody>
          <a:bodyPr/>
          <a:lstStyle/>
          <a:p>
            <a:r>
              <a:rPr lang="en-US" dirty="0"/>
              <a:t>Sample Footer Text</a:t>
            </a:r>
          </a:p>
        </p:txBody>
      </p:sp>
      <p:sp>
        <p:nvSpPr>
          <p:cNvPr id="13" name="Slide Number Placeholder 12">
            <a:extLst>
              <a:ext uri="{FF2B5EF4-FFF2-40B4-BE49-F238E27FC236}">
                <a16:creationId xmlns:a16="http://schemas.microsoft.com/office/drawing/2014/main" id="{BCEA833C-2CBF-44B6-9550-2F1067071C3A}"/>
              </a:ext>
            </a:extLst>
          </p:cNvPr>
          <p:cNvSpPr>
            <a:spLocks noGrp="1"/>
          </p:cNvSpPr>
          <p:nvPr>
            <p:ph type="sldNum" sz="quarter" idx="12"/>
          </p:nvPr>
        </p:nvSpPr>
        <p:spPr>
          <a:xfrm>
            <a:off x="11503152" y="0"/>
            <a:ext cx="685800" cy="685800"/>
          </a:xfrm>
        </p:spPr>
        <p:txBody>
          <a:bodyPr/>
          <a:lstStyle/>
          <a:p>
            <a:fld id="{3A4F6043-7A67-491B-98BC-F933DED7226D}" type="slidenum">
              <a:rPr lang="en-US" smtClean="0"/>
              <a:pPr/>
              <a:t>12</a:t>
            </a:fld>
            <a:endParaRPr lang="en-US" dirty="0"/>
          </a:p>
        </p:txBody>
      </p:sp>
      <p:sp>
        <p:nvSpPr>
          <p:cNvPr id="7" name="Text Placeholder 6">
            <a:extLst>
              <a:ext uri="{FF2B5EF4-FFF2-40B4-BE49-F238E27FC236}">
                <a16:creationId xmlns:a16="http://schemas.microsoft.com/office/drawing/2014/main" id="{DD2C37E1-F981-4F52-9B19-44D05A0B459F}"/>
              </a:ext>
            </a:extLst>
          </p:cNvPr>
          <p:cNvSpPr>
            <a:spLocks noGrp="1"/>
          </p:cNvSpPr>
          <p:nvPr>
            <p:ph type="body" sz="quarter" idx="13"/>
          </p:nvPr>
        </p:nvSpPr>
        <p:spPr>
          <a:xfrm>
            <a:off x="7726679" y="1681163"/>
            <a:ext cx="3291840" cy="823912"/>
          </a:xfrm>
        </p:spPr>
        <p:txBody>
          <a:bodyPr/>
          <a:lstStyle/>
          <a:p>
            <a:r>
              <a:rPr lang="en-US" dirty="0"/>
              <a:t>Subtitle</a:t>
            </a:r>
          </a:p>
        </p:txBody>
      </p:sp>
      <p:sp>
        <p:nvSpPr>
          <p:cNvPr id="8" name="Content Placeholder 7">
            <a:extLst>
              <a:ext uri="{FF2B5EF4-FFF2-40B4-BE49-F238E27FC236}">
                <a16:creationId xmlns:a16="http://schemas.microsoft.com/office/drawing/2014/main" id="{3E920FC0-3A2D-4056-BB32-DF20E6C9EE9C}"/>
              </a:ext>
            </a:extLst>
          </p:cNvPr>
          <p:cNvSpPr>
            <a:spLocks noGrp="1"/>
          </p:cNvSpPr>
          <p:nvPr>
            <p:ph sz="quarter" idx="14"/>
          </p:nvPr>
        </p:nvSpPr>
        <p:spPr>
          <a:xfrm>
            <a:off x="7726679" y="2505075"/>
            <a:ext cx="3291840" cy="3526932"/>
          </a:xfrm>
        </p:spPr>
        <p:txBody>
          <a:bodyPr>
            <a:noAutofit/>
          </a:bodyPr>
          <a:lstStyle/>
          <a:p>
            <a:r>
              <a:rPr lang="en-US" dirty="0"/>
              <a:t>This PowerPoint theme uses its own unique set of colors, fonts, and effects to create the overall look and feel of these slides. </a:t>
            </a:r>
          </a:p>
          <a:p>
            <a:r>
              <a:rPr lang="en-US"/>
              <a:t>PowerPoint has tons of themes to give your presentation just the right personality. </a:t>
            </a:r>
            <a:endParaRPr lang="en-US" dirty="0"/>
          </a:p>
        </p:txBody>
      </p:sp>
    </p:spTree>
    <p:extLst>
      <p:ext uri="{BB962C8B-B14F-4D97-AF65-F5344CB8AC3E}">
        <p14:creationId xmlns:p14="http://schemas.microsoft.com/office/powerpoint/2010/main" val="9116108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BA3366-097D-49B2-BEEA-81A815AD36F1}"/>
              </a:ext>
            </a:extLst>
          </p:cNvPr>
          <p:cNvSpPr>
            <a:spLocks noGrp="1"/>
          </p:cNvSpPr>
          <p:nvPr>
            <p:ph type="title"/>
          </p:nvPr>
        </p:nvSpPr>
        <p:spPr>
          <a:xfrm>
            <a:off x="422145" y="539496"/>
            <a:ext cx="4907908" cy="2640432"/>
          </a:xfrm>
        </p:spPr>
        <p:txBody>
          <a:bodyPr/>
          <a:lstStyle/>
          <a:p>
            <a:r>
              <a:rPr lang="en-US" dirty="0"/>
              <a:t>Summary</a:t>
            </a:r>
          </a:p>
        </p:txBody>
      </p:sp>
      <p:sp>
        <p:nvSpPr>
          <p:cNvPr id="3" name="Content Placeholder 2">
            <a:extLst>
              <a:ext uri="{FF2B5EF4-FFF2-40B4-BE49-F238E27FC236}">
                <a16:creationId xmlns:a16="http://schemas.microsoft.com/office/drawing/2014/main" id="{4C60A8D4-7BF4-4460-BA9F-D14097787290}"/>
              </a:ext>
            </a:extLst>
          </p:cNvPr>
          <p:cNvSpPr>
            <a:spLocks noGrp="1"/>
          </p:cNvSpPr>
          <p:nvPr>
            <p:ph idx="1"/>
          </p:nvPr>
        </p:nvSpPr>
        <p:spPr>
          <a:xfrm>
            <a:off x="5583401" y="539496"/>
            <a:ext cx="4956417" cy="2640432"/>
          </a:xfrm>
        </p:spPr>
        <p:txBody>
          <a:bodyPr>
            <a:normAutofit fontScale="85000" lnSpcReduction="10000"/>
          </a:bodyPr>
          <a:lstStyle/>
          <a:p>
            <a:r>
              <a:rPr lang="en-US" dirty="0"/>
              <a:t>With PowerPoint, you can create presentations and share your work with others, wherever they are. Type the text you want here to get started. You can also add images, art, and videos on this template. Save to OneDrive and access your presentations from your computer, tablet, or phone. </a:t>
            </a:r>
          </a:p>
          <a:p>
            <a:endParaRPr lang="en-US" dirty="0"/>
          </a:p>
        </p:txBody>
      </p:sp>
      <p:pic>
        <p:nvPicPr>
          <p:cNvPr id="9" name="Picture Placeholder 8" descr="Kitchen Light Bar Chairs">
            <a:extLst>
              <a:ext uri="{FF2B5EF4-FFF2-40B4-BE49-F238E27FC236}">
                <a16:creationId xmlns:a16="http://schemas.microsoft.com/office/drawing/2014/main" id="{495FAF00-0119-49E3-A38B-52B84E6BE2A8}"/>
              </a:ext>
            </a:extLst>
          </p:cNvPr>
          <p:cNvPicPr>
            <a:picLocks noGrp="1" noChangeAspect="1"/>
          </p:cNvPicPr>
          <p:nvPr>
            <p:ph type="pic" sz="quarter" idx="13"/>
          </p:nvPr>
        </p:nvPicPr>
        <p:blipFill rotWithShape="1">
          <a:blip r:embed="rId2" cstate="print">
            <a:extLst>
              <a:ext uri="{28A0092B-C50C-407E-A947-70E740481C1C}">
                <a14:useLocalDpi xmlns:a14="http://schemas.microsoft.com/office/drawing/2010/main"/>
              </a:ext>
            </a:extLst>
          </a:blip>
          <a:srcRect/>
          <a:stretch/>
        </p:blipFill>
        <p:spPr>
          <a:xfrm>
            <a:off x="420624" y="3355848"/>
            <a:ext cx="5230368" cy="2816352"/>
          </a:xfrm>
        </p:spPr>
      </p:pic>
      <p:pic>
        <p:nvPicPr>
          <p:cNvPr id="11" name="Picture Placeholder 10" descr="Dining room, chairs, grey, plants ">
            <a:extLst>
              <a:ext uri="{FF2B5EF4-FFF2-40B4-BE49-F238E27FC236}">
                <a16:creationId xmlns:a16="http://schemas.microsoft.com/office/drawing/2014/main" id="{2B263BC5-E319-43D0-9C9E-1FE53415BA20}"/>
              </a:ext>
            </a:extLst>
          </p:cNvPr>
          <p:cNvPicPr>
            <a:picLocks noGrp="1" noChangeAspect="1"/>
          </p:cNvPicPr>
          <p:nvPr>
            <p:ph type="pic" sz="quarter" idx="14"/>
          </p:nvPr>
        </p:nvPicPr>
        <p:blipFill rotWithShape="1">
          <a:blip r:embed="rId3" cstate="print">
            <a:extLst>
              <a:ext uri="{28A0092B-C50C-407E-A947-70E740481C1C}">
                <a14:useLocalDpi xmlns:a14="http://schemas.microsoft.com/office/drawing/2010/main"/>
              </a:ext>
            </a:extLst>
          </a:blip>
          <a:srcRect/>
          <a:stretch/>
        </p:blipFill>
        <p:spPr>
          <a:xfrm>
            <a:off x="5650992" y="3355848"/>
            <a:ext cx="5843016" cy="2816352"/>
          </a:xfrm>
        </p:spPr>
      </p:pic>
      <p:sp>
        <p:nvSpPr>
          <p:cNvPr id="12" name="Date Placeholder 11">
            <a:extLst>
              <a:ext uri="{FF2B5EF4-FFF2-40B4-BE49-F238E27FC236}">
                <a16:creationId xmlns:a16="http://schemas.microsoft.com/office/drawing/2014/main" id="{6AA940CA-4F98-4E5C-B1C8-81F8FC099726}"/>
              </a:ext>
            </a:extLst>
          </p:cNvPr>
          <p:cNvSpPr>
            <a:spLocks noGrp="1"/>
          </p:cNvSpPr>
          <p:nvPr>
            <p:ph type="dt" sz="half" idx="10"/>
          </p:nvPr>
        </p:nvSpPr>
        <p:spPr>
          <a:xfrm>
            <a:off x="420624" y="6217920"/>
            <a:ext cx="2743200" cy="640080"/>
          </a:xfrm>
        </p:spPr>
        <p:txBody>
          <a:bodyPr/>
          <a:lstStyle/>
          <a:p>
            <a:r>
              <a:rPr lang="en-US" dirty="0"/>
              <a:t>Monday, February 1, 20XX</a:t>
            </a:r>
          </a:p>
        </p:txBody>
      </p:sp>
      <p:sp>
        <p:nvSpPr>
          <p:cNvPr id="13" name="Footer Placeholder 12">
            <a:extLst>
              <a:ext uri="{FF2B5EF4-FFF2-40B4-BE49-F238E27FC236}">
                <a16:creationId xmlns:a16="http://schemas.microsoft.com/office/drawing/2014/main" id="{148C17DC-528C-4D3E-95D0-CCFE9F6353C5}"/>
              </a:ext>
            </a:extLst>
          </p:cNvPr>
          <p:cNvSpPr>
            <a:spLocks noGrp="1"/>
          </p:cNvSpPr>
          <p:nvPr>
            <p:ph type="ftr" sz="quarter" idx="11"/>
          </p:nvPr>
        </p:nvSpPr>
        <p:spPr>
          <a:xfrm>
            <a:off x="3767328" y="6217920"/>
            <a:ext cx="7196328" cy="640080"/>
          </a:xfrm>
        </p:spPr>
        <p:txBody>
          <a:bodyPr/>
          <a:lstStyle/>
          <a:p>
            <a:r>
              <a:rPr lang="en-US" dirty="0"/>
              <a:t>Sample Footer Text</a:t>
            </a:r>
          </a:p>
        </p:txBody>
      </p:sp>
      <p:sp>
        <p:nvSpPr>
          <p:cNvPr id="14" name="Slide Number Placeholder 13">
            <a:extLst>
              <a:ext uri="{FF2B5EF4-FFF2-40B4-BE49-F238E27FC236}">
                <a16:creationId xmlns:a16="http://schemas.microsoft.com/office/drawing/2014/main" id="{2A2C7052-C5E5-47FE-B977-930D156AA76E}"/>
              </a:ext>
            </a:extLst>
          </p:cNvPr>
          <p:cNvSpPr>
            <a:spLocks noGrp="1"/>
          </p:cNvSpPr>
          <p:nvPr>
            <p:ph type="sldNum" sz="quarter" idx="12"/>
          </p:nvPr>
        </p:nvSpPr>
        <p:spPr>
          <a:xfrm>
            <a:off x="11503152" y="0"/>
            <a:ext cx="685800" cy="685800"/>
          </a:xfrm>
        </p:spPr>
        <p:txBody>
          <a:bodyPr/>
          <a:lstStyle/>
          <a:p>
            <a:fld id="{3A4F6043-7A67-491B-98BC-F933DED7226D}" type="slidenum">
              <a:rPr lang="en-US" smtClean="0"/>
              <a:pPr/>
              <a:t>13</a:t>
            </a:fld>
            <a:endParaRPr lang="en-US" dirty="0"/>
          </a:p>
        </p:txBody>
      </p:sp>
    </p:spTree>
    <p:extLst>
      <p:ext uri="{BB962C8B-B14F-4D97-AF65-F5344CB8AC3E}">
        <p14:creationId xmlns:p14="http://schemas.microsoft.com/office/powerpoint/2010/main" val="32729630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DF1F15-46F5-4A2B-AF38-34F3B8027144}"/>
              </a:ext>
            </a:extLst>
          </p:cNvPr>
          <p:cNvSpPr>
            <a:spLocks noGrp="1"/>
          </p:cNvSpPr>
          <p:nvPr>
            <p:ph type="title"/>
          </p:nvPr>
        </p:nvSpPr>
        <p:spPr>
          <a:xfrm>
            <a:off x="422897" y="539496"/>
            <a:ext cx="5228393" cy="2697190"/>
          </a:xfrm>
        </p:spPr>
        <p:txBody>
          <a:bodyPr/>
          <a:lstStyle/>
          <a:p>
            <a:r>
              <a:rPr lang="en-US" dirty="0"/>
              <a:t>Thank You</a:t>
            </a:r>
          </a:p>
        </p:txBody>
      </p:sp>
      <p:sp>
        <p:nvSpPr>
          <p:cNvPr id="3" name="Content Placeholder 2">
            <a:extLst>
              <a:ext uri="{FF2B5EF4-FFF2-40B4-BE49-F238E27FC236}">
                <a16:creationId xmlns:a16="http://schemas.microsoft.com/office/drawing/2014/main" id="{360A4C54-B3B2-4B02-A340-C72E57FEE5FE}"/>
              </a:ext>
            </a:extLst>
          </p:cNvPr>
          <p:cNvSpPr>
            <a:spLocks noGrp="1"/>
          </p:cNvSpPr>
          <p:nvPr>
            <p:ph idx="1"/>
          </p:nvPr>
        </p:nvSpPr>
        <p:spPr>
          <a:xfrm>
            <a:off x="422897" y="3354749"/>
            <a:ext cx="5228392" cy="2582470"/>
          </a:xfrm>
        </p:spPr>
        <p:txBody>
          <a:bodyPr/>
          <a:lstStyle/>
          <a:p>
            <a:r>
              <a:rPr lang="en-US" dirty="0"/>
              <a:t>Brandie Hatch</a:t>
            </a:r>
          </a:p>
          <a:p>
            <a:r>
              <a:rPr lang="en-US" dirty="0">
                <a:hlinkClick r:id="rId2"/>
              </a:rPr>
              <a:t>http://brandiehatch.com/</a:t>
            </a:r>
            <a:r>
              <a:rPr lang="en-US" dirty="0"/>
              <a:t> </a:t>
            </a:r>
          </a:p>
          <a:p>
            <a:r>
              <a:rPr lang="en-US" dirty="0">
                <a:hlinkClick r:id="rId3"/>
              </a:rPr>
              <a:t>/in/</a:t>
            </a:r>
            <a:r>
              <a:rPr lang="en-US" dirty="0" err="1">
                <a:hlinkClick r:id="rId3"/>
              </a:rPr>
              <a:t>brandiehatch</a:t>
            </a:r>
            <a:r>
              <a:rPr lang="en-US" dirty="0">
                <a:hlinkClick r:id="rId3"/>
              </a:rPr>
              <a:t>/ </a:t>
            </a:r>
            <a:endParaRPr lang="en-US" dirty="0"/>
          </a:p>
        </p:txBody>
      </p:sp>
      <p:pic>
        <p:nvPicPr>
          <p:cNvPr id="6" name="Picture Placeholder 5" descr="vase, pink flowers, bowl">
            <a:extLst>
              <a:ext uri="{FF2B5EF4-FFF2-40B4-BE49-F238E27FC236}">
                <a16:creationId xmlns:a16="http://schemas.microsoft.com/office/drawing/2014/main" id="{2D88F9B6-8295-40BD-BE4A-5724B9E30904}"/>
              </a:ext>
            </a:extLst>
          </p:cNvPr>
          <p:cNvPicPr>
            <a:picLocks noGrp="1" noChangeAspect="1"/>
          </p:cNvPicPr>
          <p:nvPr>
            <p:ph type="pic" sz="quarter" idx="13"/>
          </p:nvPr>
        </p:nvPicPr>
        <p:blipFill rotWithShape="1">
          <a:blip r:embed="rId4" cstate="print">
            <a:extLst>
              <a:ext uri="{28A0092B-C50C-407E-A947-70E740481C1C}">
                <a14:useLocalDpi xmlns:a14="http://schemas.microsoft.com/office/drawing/2010/main"/>
              </a:ext>
            </a:extLst>
          </a:blip>
          <a:srcRect/>
          <a:stretch/>
        </p:blipFill>
        <p:spPr>
          <a:xfrm>
            <a:off x="6620256" y="1243584"/>
            <a:ext cx="4361688" cy="4361688"/>
          </a:xfrm>
        </p:spPr>
      </p:pic>
      <p:sp>
        <p:nvSpPr>
          <p:cNvPr id="7" name="Date Placeholder 6">
            <a:extLst>
              <a:ext uri="{FF2B5EF4-FFF2-40B4-BE49-F238E27FC236}">
                <a16:creationId xmlns:a16="http://schemas.microsoft.com/office/drawing/2014/main" id="{0E645985-45F9-4BAE-831E-BE78B8D400ED}"/>
              </a:ext>
            </a:extLst>
          </p:cNvPr>
          <p:cNvSpPr>
            <a:spLocks noGrp="1"/>
          </p:cNvSpPr>
          <p:nvPr>
            <p:ph type="dt" sz="half" idx="10"/>
          </p:nvPr>
        </p:nvSpPr>
        <p:spPr>
          <a:xfrm>
            <a:off x="420624" y="6217920"/>
            <a:ext cx="2743200" cy="640080"/>
          </a:xfrm>
        </p:spPr>
        <p:txBody>
          <a:bodyPr/>
          <a:lstStyle/>
          <a:p>
            <a:r>
              <a:rPr lang="en-US" dirty="0"/>
              <a:t>Monday, February 1, 20XX</a:t>
            </a:r>
          </a:p>
        </p:txBody>
      </p:sp>
      <p:sp>
        <p:nvSpPr>
          <p:cNvPr id="8" name="Footer Placeholder 7">
            <a:extLst>
              <a:ext uri="{FF2B5EF4-FFF2-40B4-BE49-F238E27FC236}">
                <a16:creationId xmlns:a16="http://schemas.microsoft.com/office/drawing/2014/main" id="{506AA6E5-2EF7-4786-9E1A-4FAB76BF12D3}"/>
              </a:ext>
            </a:extLst>
          </p:cNvPr>
          <p:cNvSpPr>
            <a:spLocks noGrp="1"/>
          </p:cNvSpPr>
          <p:nvPr>
            <p:ph type="ftr" sz="quarter" idx="11"/>
          </p:nvPr>
        </p:nvSpPr>
        <p:spPr>
          <a:xfrm>
            <a:off x="3767328" y="6217920"/>
            <a:ext cx="7196328" cy="640080"/>
          </a:xfrm>
        </p:spPr>
        <p:txBody>
          <a:bodyPr/>
          <a:lstStyle/>
          <a:p>
            <a:r>
              <a:rPr lang="en-US" dirty="0"/>
              <a:t>Sample Footer Text</a:t>
            </a:r>
          </a:p>
        </p:txBody>
      </p:sp>
      <p:sp>
        <p:nvSpPr>
          <p:cNvPr id="9" name="Slide Number Placeholder 8">
            <a:extLst>
              <a:ext uri="{FF2B5EF4-FFF2-40B4-BE49-F238E27FC236}">
                <a16:creationId xmlns:a16="http://schemas.microsoft.com/office/drawing/2014/main" id="{786D5C7B-55D2-44E5-9F45-7BA7BEDE5D51}"/>
              </a:ext>
            </a:extLst>
          </p:cNvPr>
          <p:cNvSpPr>
            <a:spLocks noGrp="1"/>
          </p:cNvSpPr>
          <p:nvPr>
            <p:ph type="sldNum" sz="quarter" idx="12"/>
          </p:nvPr>
        </p:nvSpPr>
        <p:spPr>
          <a:xfrm>
            <a:off x="11503152" y="0"/>
            <a:ext cx="685800" cy="685800"/>
          </a:xfrm>
        </p:spPr>
        <p:txBody>
          <a:bodyPr/>
          <a:lstStyle/>
          <a:p>
            <a:fld id="{3A4F6043-7A67-491B-98BC-F933DED7226D}" type="slidenum">
              <a:rPr lang="en-US" smtClean="0"/>
              <a:pPr/>
              <a:t>14</a:t>
            </a:fld>
            <a:endParaRPr lang="en-US" dirty="0"/>
          </a:p>
        </p:txBody>
      </p:sp>
    </p:spTree>
    <p:extLst>
      <p:ext uri="{BB962C8B-B14F-4D97-AF65-F5344CB8AC3E}">
        <p14:creationId xmlns:p14="http://schemas.microsoft.com/office/powerpoint/2010/main" val="13153459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12FFC12B-5A8B-4B11-BC3D-74B436DB0CC9}"/>
              </a:ext>
            </a:extLst>
          </p:cNvPr>
          <p:cNvGrpSpPr/>
          <p:nvPr/>
        </p:nvGrpSpPr>
        <p:grpSpPr>
          <a:xfrm>
            <a:off x="6813304" y="1389954"/>
            <a:ext cx="4809392" cy="775454"/>
            <a:chOff x="-72485" y="357580"/>
            <a:chExt cx="10426246" cy="1216800"/>
          </a:xfrm>
        </p:grpSpPr>
        <p:sp>
          <p:nvSpPr>
            <p:cNvPr id="8" name="Rectangle: Rounded Corners 7">
              <a:extLst>
                <a:ext uri="{FF2B5EF4-FFF2-40B4-BE49-F238E27FC236}">
                  <a16:creationId xmlns:a16="http://schemas.microsoft.com/office/drawing/2014/main" id="{DB152791-364A-48E7-8739-34DFCE45C229}"/>
                </a:ext>
              </a:extLst>
            </p:cNvPr>
            <p:cNvSpPr/>
            <p:nvPr/>
          </p:nvSpPr>
          <p:spPr>
            <a:xfrm>
              <a:off x="0" y="357580"/>
              <a:ext cx="10353761" cy="1216800"/>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9" name="Rectangle: Rounded Corners 4">
              <a:extLst>
                <a:ext uri="{FF2B5EF4-FFF2-40B4-BE49-F238E27FC236}">
                  <a16:creationId xmlns:a16="http://schemas.microsoft.com/office/drawing/2014/main" id="{775BB20D-3D50-4977-9614-5531BFB3AC2C}"/>
                </a:ext>
              </a:extLst>
            </p:cNvPr>
            <p:cNvSpPr txBox="1"/>
            <p:nvPr/>
          </p:nvSpPr>
          <p:spPr>
            <a:xfrm>
              <a:off x="-72485" y="416979"/>
              <a:ext cx="10234963" cy="109800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6680" tIns="106680" rIns="106680" bIns="106680" numCol="1" spcCol="1270" anchor="ctr" anchorCtr="0">
              <a:noAutofit/>
            </a:bodyPr>
            <a:lstStyle/>
            <a:p>
              <a:pPr algn="ctr" defTabSz="1244600">
                <a:lnSpc>
                  <a:spcPct val="90000"/>
                </a:lnSpc>
                <a:spcBef>
                  <a:spcPct val="0"/>
                </a:spcBef>
                <a:spcAft>
                  <a:spcPct val="35000"/>
                </a:spcAft>
              </a:pPr>
              <a:r>
                <a:rPr lang="en-US" sz="4000" b="1" dirty="0">
                  <a:solidFill>
                    <a:schemeClr val="tx1"/>
                  </a:solidFill>
                </a:rPr>
                <a:t>Brandie Hatch</a:t>
              </a:r>
            </a:p>
          </p:txBody>
        </p:sp>
      </p:grpSp>
      <p:pic>
        <p:nvPicPr>
          <p:cNvPr id="6" name="Content Placeholder 5" descr="A person smiling for the camera&#10;&#10;Description automatically generated with low confidence">
            <a:extLst>
              <a:ext uri="{FF2B5EF4-FFF2-40B4-BE49-F238E27FC236}">
                <a16:creationId xmlns:a16="http://schemas.microsoft.com/office/drawing/2014/main" id="{130AA8C8-D2E6-43D6-B793-78C6581F336A}"/>
              </a:ext>
            </a:extLst>
          </p:cNvPr>
          <p:cNvPicPr>
            <a:picLocks noGrp="1" noChangeAspect="1"/>
          </p:cNvPicPr>
          <p:nvPr>
            <p:ph idx="1"/>
          </p:nvPr>
        </p:nvPicPr>
        <p:blipFill rotWithShape="1">
          <a:blip r:embed="rId3"/>
          <a:srcRect l="1313" r="14313"/>
          <a:stretch/>
        </p:blipFill>
        <p:spPr>
          <a:xfrm rot="5400000">
            <a:off x="-389622" y="381000"/>
            <a:ext cx="6858000" cy="6096000"/>
          </a:xfrm>
          <a:prstGeom prst="rect">
            <a:avLst/>
          </a:prstGeom>
        </p:spPr>
      </p:pic>
      <p:sp>
        <p:nvSpPr>
          <p:cNvPr id="4" name="Text Placeholder 3">
            <a:extLst>
              <a:ext uri="{FF2B5EF4-FFF2-40B4-BE49-F238E27FC236}">
                <a16:creationId xmlns:a16="http://schemas.microsoft.com/office/drawing/2014/main" id="{6A3EA667-3063-49F3-AC2F-1552C7E8F013}"/>
              </a:ext>
            </a:extLst>
          </p:cNvPr>
          <p:cNvSpPr>
            <a:spLocks noGrp="1"/>
          </p:cNvSpPr>
          <p:nvPr>
            <p:ph type="body" sz="half" idx="2"/>
          </p:nvPr>
        </p:nvSpPr>
        <p:spPr>
          <a:xfrm>
            <a:off x="6900492" y="1967696"/>
            <a:ext cx="4635016" cy="4406730"/>
          </a:xfrm>
        </p:spPr>
        <p:txBody>
          <a:bodyPr vert="horz" lIns="91440" tIns="45720" rIns="91440" bIns="45720" rtlCol="0" anchor="t">
            <a:normAutofit/>
          </a:bodyPr>
          <a:lstStyle/>
          <a:p>
            <a:pPr algn="l"/>
            <a:endParaRPr lang="en-US" sz="2400" dirty="0"/>
          </a:p>
          <a:p>
            <a:pPr algn="l"/>
            <a:r>
              <a:rPr lang="en-US" sz="3200" dirty="0"/>
              <a:t>Data Scientist</a:t>
            </a:r>
            <a:br>
              <a:rPr lang="en-US" sz="2400" dirty="0"/>
            </a:br>
            <a:r>
              <a:rPr lang="en-US" sz="2400" dirty="0"/>
              <a:t>Housing Hope</a:t>
            </a:r>
            <a:endParaRPr lang="en-US" sz="2400" b="1" dirty="0"/>
          </a:p>
          <a:p>
            <a:pPr algn="l"/>
            <a:endParaRPr lang="en-US" sz="1800" b="1" dirty="0"/>
          </a:p>
          <a:p>
            <a:pPr algn="l"/>
            <a:endParaRPr lang="en-US" sz="1800" b="1" dirty="0"/>
          </a:p>
          <a:p>
            <a:pPr algn="l"/>
            <a:r>
              <a:rPr lang="en-US" sz="2400" dirty="0">
                <a:hlinkClick r:id="rId4"/>
              </a:rPr>
              <a:t>http://brandiehatch.com/</a:t>
            </a:r>
            <a:endParaRPr lang="en-US" sz="2400" dirty="0"/>
          </a:p>
          <a:p>
            <a:r>
              <a:rPr lang="en-US" sz="2400" dirty="0">
                <a:hlinkClick r:id="rId5"/>
              </a:rPr>
              <a:t>/in/</a:t>
            </a:r>
            <a:r>
              <a:rPr lang="en-US" sz="2400" dirty="0" err="1">
                <a:hlinkClick r:id="rId5"/>
              </a:rPr>
              <a:t>brandiehatch</a:t>
            </a:r>
            <a:r>
              <a:rPr lang="en-US" sz="2400" dirty="0">
                <a:hlinkClick r:id="rId5"/>
              </a:rPr>
              <a:t>/ </a:t>
            </a:r>
            <a:endParaRPr lang="en-US" sz="2400" dirty="0"/>
          </a:p>
        </p:txBody>
      </p:sp>
    </p:spTree>
    <p:extLst>
      <p:ext uri="{BB962C8B-B14F-4D97-AF65-F5344CB8AC3E}">
        <p14:creationId xmlns:p14="http://schemas.microsoft.com/office/powerpoint/2010/main" val="22534898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A689D8-CDAC-4215-96CD-8548432CE4D6}"/>
              </a:ext>
            </a:extLst>
          </p:cNvPr>
          <p:cNvSpPr>
            <a:spLocks noGrp="1"/>
          </p:cNvSpPr>
          <p:nvPr>
            <p:ph type="title"/>
          </p:nvPr>
        </p:nvSpPr>
        <p:spPr>
          <a:xfrm>
            <a:off x="422899" y="540168"/>
            <a:ext cx="10624949" cy="1787136"/>
          </a:xfrm>
        </p:spPr>
        <p:txBody>
          <a:bodyPr/>
          <a:lstStyle/>
          <a:p>
            <a:r>
              <a:rPr lang="en-US" dirty="0"/>
              <a:t>Agenda</a:t>
            </a:r>
          </a:p>
        </p:txBody>
      </p:sp>
      <p:pic>
        <p:nvPicPr>
          <p:cNvPr id="9" name="Picture Placeholder 8" descr="A tree in a white pot&#10;">
            <a:extLst>
              <a:ext uri="{FF2B5EF4-FFF2-40B4-BE49-F238E27FC236}">
                <a16:creationId xmlns:a16="http://schemas.microsoft.com/office/drawing/2014/main" id="{1E6B9D47-876D-44E2-BD81-CA6326B97BB7}"/>
              </a:ext>
            </a:extLst>
          </p:cNvPr>
          <p:cNvPicPr>
            <a:picLocks noGrp="1" noChangeAspect="1"/>
          </p:cNvPicPr>
          <p:nvPr>
            <p:ph type="pic" sz="quarter" idx="13"/>
          </p:nvPr>
        </p:nvPicPr>
        <p:blipFill rotWithShape="1">
          <a:blip r:embed="rId3" cstate="print">
            <a:extLst>
              <a:ext uri="{28A0092B-C50C-407E-A947-70E740481C1C}">
                <a14:useLocalDpi xmlns:a14="http://schemas.microsoft.com/office/drawing/2010/main"/>
              </a:ext>
            </a:extLst>
          </a:blip>
          <a:srcRect/>
          <a:stretch/>
        </p:blipFill>
        <p:spPr>
          <a:xfrm>
            <a:off x="0" y="2577775"/>
            <a:ext cx="2587752" cy="1764792"/>
          </a:xfrm>
        </p:spPr>
      </p:pic>
      <p:pic>
        <p:nvPicPr>
          <p:cNvPr id="13" name="Picture Placeholder 12" descr="vase with pink flowers, bowls">
            <a:extLst>
              <a:ext uri="{FF2B5EF4-FFF2-40B4-BE49-F238E27FC236}">
                <a16:creationId xmlns:a16="http://schemas.microsoft.com/office/drawing/2014/main" id="{62D3582E-2508-4DFB-ABB9-DC49A4302145}"/>
              </a:ext>
            </a:extLst>
          </p:cNvPr>
          <p:cNvPicPr>
            <a:picLocks noGrp="1" noChangeAspect="1"/>
          </p:cNvPicPr>
          <p:nvPr>
            <p:ph type="pic" sz="quarter" idx="14"/>
          </p:nvPr>
        </p:nvPicPr>
        <p:blipFill rotWithShape="1">
          <a:blip r:embed="rId4" cstate="print">
            <a:extLst>
              <a:ext uri="{28A0092B-C50C-407E-A947-70E740481C1C}">
                <a14:useLocalDpi xmlns:a14="http://schemas.microsoft.com/office/drawing/2010/main"/>
              </a:ext>
            </a:extLst>
          </a:blip>
          <a:srcRect/>
          <a:stretch/>
        </p:blipFill>
        <p:spPr>
          <a:xfrm>
            <a:off x="0" y="4406215"/>
            <a:ext cx="2587752" cy="1764792"/>
          </a:xfrm>
        </p:spPr>
      </p:pic>
      <p:pic>
        <p:nvPicPr>
          <p:cNvPr id="15" name="Picture Placeholder 14" descr="Candles hanging">
            <a:extLst>
              <a:ext uri="{FF2B5EF4-FFF2-40B4-BE49-F238E27FC236}">
                <a16:creationId xmlns:a16="http://schemas.microsoft.com/office/drawing/2014/main" id="{0C3AC05D-D67B-4E82-931B-6049D7AFB536}"/>
              </a:ext>
            </a:extLst>
          </p:cNvPr>
          <p:cNvPicPr>
            <a:picLocks noGrp="1" noChangeAspect="1"/>
          </p:cNvPicPr>
          <p:nvPr>
            <p:ph type="pic" sz="quarter" idx="15"/>
          </p:nvPr>
        </p:nvPicPr>
        <p:blipFill rotWithShape="1">
          <a:blip r:embed="rId5" cstate="print">
            <a:extLst>
              <a:ext uri="{28A0092B-C50C-407E-A947-70E740481C1C}">
                <a14:useLocalDpi xmlns:a14="http://schemas.microsoft.com/office/drawing/2010/main"/>
              </a:ext>
            </a:extLst>
          </a:blip>
          <a:srcRect/>
          <a:stretch/>
        </p:blipFill>
        <p:spPr>
          <a:xfrm>
            <a:off x="2651760" y="2577775"/>
            <a:ext cx="1764792" cy="1764792"/>
          </a:xfrm>
        </p:spPr>
      </p:pic>
      <p:pic>
        <p:nvPicPr>
          <p:cNvPr id="11" name="Picture Placeholder 10" descr="Vase on a table with leaves">
            <a:extLst>
              <a:ext uri="{FF2B5EF4-FFF2-40B4-BE49-F238E27FC236}">
                <a16:creationId xmlns:a16="http://schemas.microsoft.com/office/drawing/2014/main" id="{1030725C-201C-4F03-B83B-2FC83EFE5B9A}"/>
              </a:ext>
            </a:extLst>
          </p:cNvPr>
          <p:cNvPicPr>
            <a:picLocks noGrp="1" noChangeAspect="1"/>
          </p:cNvPicPr>
          <p:nvPr>
            <p:ph type="pic" sz="quarter" idx="16"/>
          </p:nvPr>
        </p:nvPicPr>
        <p:blipFill rotWithShape="1">
          <a:blip r:embed="rId6" cstate="print">
            <a:extLst>
              <a:ext uri="{28A0092B-C50C-407E-A947-70E740481C1C}">
                <a14:useLocalDpi xmlns:a14="http://schemas.microsoft.com/office/drawing/2010/main"/>
              </a:ext>
            </a:extLst>
          </a:blip>
          <a:srcRect/>
          <a:stretch/>
        </p:blipFill>
        <p:spPr>
          <a:xfrm>
            <a:off x="2651760" y="4406575"/>
            <a:ext cx="1764792" cy="1764792"/>
          </a:xfrm>
        </p:spPr>
      </p:pic>
      <p:sp>
        <p:nvSpPr>
          <p:cNvPr id="3" name="Content Placeholder 2">
            <a:extLst>
              <a:ext uri="{FF2B5EF4-FFF2-40B4-BE49-F238E27FC236}">
                <a16:creationId xmlns:a16="http://schemas.microsoft.com/office/drawing/2014/main" id="{3110502F-36D4-4E60-B6E9-08628B2C5D5E}"/>
              </a:ext>
            </a:extLst>
          </p:cNvPr>
          <p:cNvSpPr>
            <a:spLocks noGrp="1"/>
          </p:cNvSpPr>
          <p:nvPr>
            <p:ph idx="1"/>
          </p:nvPr>
        </p:nvSpPr>
        <p:spPr>
          <a:xfrm>
            <a:off x="4845122" y="2880452"/>
            <a:ext cx="6355998" cy="3095445"/>
          </a:xfrm>
        </p:spPr>
        <p:txBody>
          <a:bodyPr/>
          <a:lstStyle/>
          <a:p>
            <a:r>
              <a:rPr lang="en-US" dirty="0"/>
              <a:t>Data Science Problem</a:t>
            </a:r>
          </a:p>
          <a:p>
            <a:r>
              <a:rPr lang="en-US" dirty="0"/>
              <a:t>Investigative Process (high level)</a:t>
            </a:r>
          </a:p>
          <a:p>
            <a:r>
              <a:rPr lang="en-US" dirty="0"/>
              <a:t>Primary Findings</a:t>
            </a:r>
          </a:p>
          <a:p>
            <a:r>
              <a:rPr lang="en-US" dirty="0"/>
              <a:t>Conclusions</a:t>
            </a:r>
          </a:p>
          <a:p>
            <a:r>
              <a:rPr lang="en-US" dirty="0"/>
              <a:t>Recommendations</a:t>
            </a:r>
          </a:p>
          <a:p>
            <a:r>
              <a:rPr lang="en-US" dirty="0"/>
              <a:t>Questions</a:t>
            </a:r>
          </a:p>
        </p:txBody>
      </p:sp>
      <p:sp>
        <p:nvSpPr>
          <p:cNvPr id="16" name="Date Placeholder 15">
            <a:extLst>
              <a:ext uri="{FF2B5EF4-FFF2-40B4-BE49-F238E27FC236}">
                <a16:creationId xmlns:a16="http://schemas.microsoft.com/office/drawing/2014/main" id="{77E04B0E-40F7-4745-B762-934BAE25CD21}"/>
              </a:ext>
            </a:extLst>
          </p:cNvPr>
          <p:cNvSpPr>
            <a:spLocks noGrp="1"/>
          </p:cNvSpPr>
          <p:nvPr>
            <p:ph type="dt" sz="half" idx="10"/>
          </p:nvPr>
        </p:nvSpPr>
        <p:spPr>
          <a:xfrm>
            <a:off x="420624" y="6217920"/>
            <a:ext cx="2743200" cy="640080"/>
          </a:xfrm>
        </p:spPr>
        <p:txBody>
          <a:bodyPr/>
          <a:lstStyle/>
          <a:p>
            <a:r>
              <a:rPr lang="en-US" dirty="0"/>
              <a:t>Monday, February 1, 20XX</a:t>
            </a:r>
          </a:p>
        </p:txBody>
      </p:sp>
      <p:sp>
        <p:nvSpPr>
          <p:cNvPr id="17" name="Footer Placeholder 16">
            <a:extLst>
              <a:ext uri="{FF2B5EF4-FFF2-40B4-BE49-F238E27FC236}">
                <a16:creationId xmlns:a16="http://schemas.microsoft.com/office/drawing/2014/main" id="{FAF00753-16A6-4826-97EB-67D8291BE963}"/>
              </a:ext>
            </a:extLst>
          </p:cNvPr>
          <p:cNvSpPr>
            <a:spLocks noGrp="1"/>
          </p:cNvSpPr>
          <p:nvPr>
            <p:ph type="ftr" sz="quarter" idx="11"/>
          </p:nvPr>
        </p:nvSpPr>
        <p:spPr>
          <a:xfrm>
            <a:off x="3767328" y="6217920"/>
            <a:ext cx="7196328" cy="640080"/>
          </a:xfrm>
        </p:spPr>
        <p:txBody>
          <a:bodyPr/>
          <a:lstStyle/>
          <a:p>
            <a:r>
              <a:rPr lang="en-US" dirty="0"/>
              <a:t>Sample Footer Text</a:t>
            </a:r>
          </a:p>
        </p:txBody>
      </p:sp>
      <p:sp>
        <p:nvSpPr>
          <p:cNvPr id="18" name="Slide Number Placeholder 17">
            <a:extLst>
              <a:ext uri="{FF2B5EF4-FFF2-40B4-BE49-F238E27FC236}">
                <a16:creationId xmlns:a16="http://schemas.microsoft.com/office/drawing/2014/main" id="{462F07E0-F82E-47FF-AC43-8C4327B8EAE6}"/>
              </a:ext>
            </a:extLst>
          </p:cNvPr>
          <p:cNvSpPr>
            <a:spLocks noGrp="1"/>
          </p:cNvSpPr>
          <p:nvPr>
            <p:ph type="sldNum" sz="quarter" idx="12"/>
          </p:nvPr>
        </p:nvSpPr>
        <p:spPr>
          <a:xfrm>
            <a:off x="11503152" y="0"/>
            <a:ext cx="685800" cy="685800"/>
          </a:xfrm>
        </p:spPr>
        <p:txBody>
          <a:bodyPr/>
          <a:lstStyle/>
          <a:p>
            <a:fld id="{3A4F6043-7A67-491B-98BC-F933DED7226D}" type="slidenum">
              <a:rPr lang="en-US" smtClean="0"/>
              <a:pPr/>
              <a:t>3</a:t>
            </a:fld>
            <a:endParaRPr lang="en-US" dirty="0"/>
          </a:p>
        </p:txBody>
      </p:sp>
    </p:spTree>
    <p:extLst>
      <p:ext uri="{BB962C8B-B14F-4D97-AF65-F5344CB8AC3E}">
        <p14:creationId xmlns:p14="http://schemas.microsoft.com/office/powerpoint/2010/main" val="14763093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391794-986C-4679-93EA-5F3C3EE6C82F}"/>
              </a:ext>
            </a:extLst>
          </p:cNvPr>
          <p:cNvSpPr>
            <a:spLocks noGrp="1"/>
          </p:cNvSpPr>
          <p:nvPr>
            <p:ph type="title"/>
          </p:nvPr>
        </p:nvSpPr>
        <p:spPr>
          <a:xfrm>
            <a:off x="6602551" y="540167"/>
            <a:ext cx="4616981" cy="2135867"/>
          </a:xfrm>
        </p:spPr>
        <p:txBody>
          <a:bodyPr/>
          <a:lstStyle/>
          <a:p>
            <a:r>
              <a:rPr lang="en-US" dirty="0"/>
              <a:t>Introduction</a:t>
            </a:r>
          </a:p>
        </p:txBody>
      </p:sp>
      <p:pic>
        <p:nvPicPr>
          <p:cNvPr id="7" name="Picture Placeholder 6" descr="Kitchen Light Bar chairs">
            <a:extLst>
              <a:ext uri="{FF2B5EF4-FFF2-40B4-BE49-F238E27FC236}">
                <a16:creationId xmlns:a16="http://schemas.microsoft.com/office/drawing/2014/main" id="{EA9B7612-A482-4B9C-A3B3-F8F6633DD317}"/>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a:ext>
            </a:extLst>
          </a:blip>
          <a:srcRect/>
          <a:stretch/>
        </p:blipFill>
        <p:spPr>
          <a:xfrm>
            <a:off x="0" y="685800"/>
            <a:ext cx="3072384" cy="5486344"/>
          </a:xfrm>
        </p:spPr>
      </p:pic>
      <p:pic>
        <p:nvPicPr>
          <p:cNvPr id="9" name="Picture Placeholder 8" descr="Vase on a table with leaves">
            <a:extLst>
              <a:ext uri="{FF2B5EF4-FFF2-40B4-BE49-F238E27FC236}">
                <a16:creationId xmlns:a16="http://schemas.microsoft.com/office/drawing/2014/main" id="{FDB84F1B-D77D-4765-963E-774A4301656A}"/>
              </a:ext>
            </a:extLst>
          </p:cNvPr>
          <p:cNvPicPr>
            <a:picLocks noGrp="1" noChangeAspect="1"/>
          </p:cNvPicPr>
          <p:nvPr>
            <p:ph type="pic" sz="quarter" idx="14"/>
          </p:nvPr>
        </p:nvPicPr>
        <p:blipFill rotWithShape="1">
          <a:blip r:embed="rId4">
            <a:extLst>
              <a:ext uri="{28A0092B-C50C-407E-A947-70E740481C1C}">
                <a14:useLocalDpi xmlns:a14="http://schemas.microsoft.com/office/drawing/2010/main"/>
              </a:ext>
            </a:extLst>
          </a:blip>
          <a:srcRect/>
          <a:stretch/>
        </p:blipFill>
        <p:spPr>
          <a:xfrm>
            <a:off x="3154680" y="685800"/>
            <a:ext cx="3072384" cy="5486344"/>
          </a:xfrm>
        </p:spPr>
      </p:pic>
      <p:sp>
        <p:nvSpPr>
          <p:cNvPr id="3" name="Content Placeholder 2">
            <a:extLst>
              <a:ext uri="{FF2B5EF4-FFF2-40B4-BE49-F238E27FC236}">
                <a16:creationId xmlns:a16="http://schemas.microsoft.com/office/drawing/2014/main" id="{2875403B-F6A5-4855-B204-4A9D1F5B268F}"/>
              </a:ext>
            </a:extLst>
          </p:cNvPr>
          <p:cNvSpPr>
            <a:spLocks noGrp="1"/>
          </p:cNvSpPr>
          <p:nvPr>
            <p:ph idx="1"/>
          </p:nvPr>
        </p:nvSpPr>
        <p:spPr>
          <a:xfrm>
            <a:off x="6602551" y="2880452"/>
            <a:ext cx="4616981" cy="3095445"/>
          </a:xfrm>
        </p:spPr>
        <p:txBody>
          <a:bodyPr>
            <a:normAutofit fontScale="92500"/>
          </a:bodyPr>
          <a:lstStyle/>
          <a:p>
            <a:r>
              <a:rPr lang="en-US" dirty="0"/>
              <a:t>With PowerPoint, you can create presentations and share your work with others, wherever they are. Type the text you want here to get started. You can also add images, art, and videos on this template. Save to OneDrive and access your presentations from your computer, tablet, or phone. </a:t>
            </a:r>
          </a:p>
          <a:p>
            <a:endParaRPr lang="en-US" dirty="0"/>
          </a:p>
        </p:txBody>
      </p:sp>
      <p:sp>
        <p:nvSpPr>
          <p:cNvPr id="10" name="Date Placeholder 9">
            <a:extLst>
              <a:ext uri="{FF2B5EF4-FFF2-40B4-BE49-F238E27FC236}">
                <a16:creationId xmlns:a16="http://schemas.microsoft.com/office/drawing/2014/main" id="{EB4CE206-F42E-4D3A-BF53-47DAC7871854}"/>
              </a:ext>
            </a:extLst>
          </p:cNvPr>
          <p:cNvSpPr>
            <a:spLocks noGrp="1"/>
          </p:cNvSpPr>
          <p:nvPr>
            <p:ph type="dt" sz="half" idx="10"/>
          </p:nvPr>
        </p:nvSpPr>
        <p:spPr>
          <a:xfrm>
            <a:off x="420624" y="6217920"/>
            <a:ext cx="2743200" cy="640080"/>
          </a:xfrm>
        </p:spPr>
        <p:txBody>
          <a:bodyPr/>
          <a:lstStyle/>
          <a:p>
            <a:r>
              <a:rPr lang="en-US" dirty="0"/>
              <a:t>Monday, February 1, 20XX</a:t>
            </a:r>
          </a:p>
        </p:txBody>
      </p:sp>
      <p:sp>
        <p:nvSpPr>
          <p:cNvPr id="11" name="Footer Placeholder 10">
            <a:extLst>
              <a:ext uri="{FF2B5EF4-FFF2-40B4-BE49-F238E27FC236}">
                <a16:creationId xmlns:a16="http://schemas.microsoft.com/office/drawing/2014/main" id="{4DCB402D-A6C5-458C-9A07-A86DAE2F5F94}"/>
              </a:ext>
            </a:extLst>
          </p:cNvPr>
          <p:cNvSpPr>
            <a:spLocks noGrp="1"/>
          </p:cNvSpPr>
          <p:nvPr>
            <p:ph type="ftr" sz="quarter" idx="11"/>
          </p:nvPr>
        </p:nvSpPr>
        <p:spPr>
          <a:xfrm>
            <a:off x="3767328" y="6217920"/>
            <a:ext cx="7196328" cy="640080"/>
          </a:xfrm>
        </p:spPr>
        <p:txBody>
          <a:bodyPr/>
          <a:lstStyle/>
          <a:p>
            <a:r>
              <a:rPr lang="en-US" dirty="0"/>
              <a:t>Sample Footer Text</a:t>
            </a:r>
          </a:p>
        </p:txBody>
      </p:sp>
      <p:sp>
        <p:nvSpPr>
          <p:cNvPr id="12" name="Slide Number Placeholder 11">
            <a:extLst>
              <a:ext uri="{FF2B5EF4-FFF2-40B4-BE49-F238E27FC236}">
                <a16:creationId xmlns:a16="http://schemas.microsoft.com/office/drawing/2014/main" id="{D5AA3B13-D804-4BFF-A675-B65B813F8F83}"/>
              </a:ext>
            </a:extLst>
          </p:cNvPr>
          <p:cNvSpPr>
            <a:spLocks noGrp="1"/>
          </p:cNvSpPr>
          <p:nvPr>
            <p:ph type="sldNum" sz="quarter" idx="12"/>
          </p:nvPr>
        </p:nvSpPr>
        <p:spPr>
          <a:xfrm>
            <a:off x="11503152" y="0"/>
            <a:ext cx="685800" cy="685800"/>
          </a:xfrm>
        </p:spPr>
        <p:txBody>
          <a:bodyPr/>
          <a:lstStyle/>
          <a:p>
            <a:fld id="{3A4F6043-7A67-491B-98BC-F933DED7226D}" type="slidenum">
              <a:rPr lang="en-US" smtClean="0"/>
              <a:pPr/>
              <a:t>4</a:t>
            </a:fld>
            <a:endParaRPr lang="en-US" dirty="0"/>
          </a:p>
        </p:txBody>
      </p:sp>
    </p:spTree>
    <p:extLst>
      <p:ext uri="{BB962C8B-B14F-4D97-AF65-F5344CB8AC3E}">
        <p14:creationId xmlns:p14="http://schemas.microsoft.com/office/powerpoint/2010/main" val="11956282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2BAD7B4-5997-4A95-A2A9-773DF1F4CE53}"/>
              </a:ext>
            </a:extLst>
          </p:cNvPr>
          <p:cNvSpPr>
            <a:spLocks noGrp="1"/>
          </p:cNvSpPr>
          <p:nvPr>
            <p:ph type="ctrTitle"/>
          </p:nvPr>
        </p:nvSpPr>
        <p:spPr>
          <a:xfrm>
            <a:off x="422898" y="576263"/>
            <a:ext cx="4977777" cy="2967606"/>
          </a:xfrm>
        </p:spPr>
        <p:txBody>
          <a:bodyPr/>
          <a:lstStyle/>
          <a:p>
            <a:r>
              <a:rPr lang="en-US" dirty="0"/>
              <a:t>Problem</a:t>
            </a:r>
          </a:p>
        </p:txBody>
      </p:sp>
      <p:sp>
        <p:nvSpPr>
          <p:cNvPr id="6" name="Subtitle 5">
            <a:extLst>
              <a:ext uri="{FF2B5EF4-FFF2-40B4-BE49-F238E27FC236}">
                <a16:creationId xmlns:a16="http://schemas.microsoft.com/office/drawing/2014/main" id="{4552F1CF-68AA-447B-B5B0-C65BB72A5D6D}"/>
              </a:ext>
            </a:extLst>
          </p:cNvPr>
          <p:cNvSpPr>
            <a:spLocks noGrp="1"/>
          </p:cNvSpPr>
          <p:nvPr>
            <p:ph type="subTitle" idx="1"/>
          </p:nvPr>
        </p:nvSpPr>
        <p:spPr>
          <a:xfrm>
            <a:off x="422898" y="3764975"/>
            <a:ext cx="4977777" cy="2192683"/>
          </a:xfrm>
        </p:spPr>
        <p:txBody>
          <a:bodyPr/>
          <a:lstStyle/>
          <a:p>
            <a:r>
              <a:rPr lang="en-US" dirty="0"/>
              <a:t>Subtitle</a:t>
            </a:r>
          </a:p>
        </p:txBody>
      </p:sp>
      <p:pic>
        <p:nvPicPr>
          <p:cNvPr id="9" name="Picture Placeholder 8" descr="Vase on a table with leaves, books, ornament, chair">
            <a:extLst>
              <a:ext uri="{FF2B5EF4-FFF2-40B4-BE49-F238E27FC236}">
                <a16:creationId xmlns:a16="http://schemas.microsoft.com/office/drawing/2014/main" id="{E63B8A5B-EB32-49B6-9A1F-EBAD959CFB7C}"/>
              </a:ext>
            </a:extLst>
          </p:cNvPr>
          <p:cNvPicPr>
            <a:picLocks noGrp="1" noChangeAspect="1"/>
          </p:cNvPicPr>
          <p:nvPr>
            <p:ph type="pic" sz="quarter" idx="13"/>
          </p:nvPr>
        </p:nvPicPr>
        <p:blipFill rotWithShape="1">
          <a:blip r:embed="rId2" cstate="print">
            <a:extLst>
              <a:ext uri="{28A0092B-C50C-407E-A947-70E740481C1C}">
                <a14:useLocalDpi xmlns:a14="http://schemas.microsoft.com/office/drawing/2010/main"/>
              </a:ext>
            </a:extLst>
          </a:blip>
          <a:srcRect/>
          <a:stretch/>
        </p:blipFill>
        <p:spPr>
          <a:xfrm>
            <a:off x="6483096" y="0"/>
            <a:ext cx="5020056" cy="6848856"/>
          </a:xfrm>
        </p:spPr>
      </p:pic>
    </p:spTree>
    <p:extLst>
      <p:ext uri="{BB962C8B-B14F-4D97-AF65-F5344CB8AC3E}">
        <p14:creationId xmlns:p14="http://schemas.microsoft.com/office/powerpoint/2010/main" val="9368988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7A910A-6B69-4ACE-8A82-D079609C5558}"/>
              </a:ext>
            </a:extLst>
          </p:cNvPr>
          <p:cNvSpPr>
            <a:spLocks noGrp="1"/>
          </p:cNvSpPr>
          <p:nvPr>
            <p:ph type="title"/>
          </p:nvPr>
        </p:nvSpPr>
        <p:spPr>
          <a:xfrm>
            <a:off x="420624" y="365125"/>
            <a:ext cx="10543032" cy="1325563"/>
          </a:xfrm>
        </p:spPr>
        <p:txBody>
          <a:bodyPr/>
          <a:lstStyle/>
          <a:p>
            <a:r>
              <a:rPr lang="en-US" dirty="0"/>
              <a:t>Chart</a:t>
            </a:r>
          </a:p>
        </p:txBody>
      </p:sp>
      <p:sp>
        <p:nvSpPr>
          <p:cNvPr id="7" name="Date Placeholder 6">
            <a:extLst>
              <a:ext uri="{FF2B5EF4-FFF2-40B4-BE49-F238E27FC236}">
                <a16:creationId xmlns:a16="http://schemas.microsoft.com/office/drawing/2014/main" id="{971B1FDE-DF7B-4BC6-8E9D-605FAF91A30D}"/>
              </a:ext>
            </a:extLst>
          </p:cNvPr>
          <p:cNvSpPr>
            <a:spLocks noGrp="1"/>
          </p:cNvSpPr>
          <p:nvPr>
            <p:ph type="dt" sz="half" idx="10"/>
          </p:nvPr>
        </p:nvSpPr>
        <p:spPr>
          <a:xfrm>
            <a:off x="420624" y="6217920"/>
            <a:ext cx="2743200" cy="640080"/>
          </a:xfrm>
        </p:spPr>
        <p:txBody>
          <a:bodyPr/>
          <a:lstStyle/>
          <a:p>
            <a:r>
              <a:rPr lang="en-US" dirty="0"/>
              <a:t>Monday, February 1, 20XX</a:t>
            </a:r>
          </a:p>
        </p:txBody>
      </p:sp>
      <p:sp>
        <p:nvSpPr>
          <p:cNvPr id="8" name="Footer Placeholder 7">
            <a:extLst>
              <a:ext uri="{FF2B5EF4-FFF2-40B4-BE49-F238E27FC236}">
                <a16:creationId xmlns:a16="http://schemas.microsoft.com/office/drawing/2014/main" id="{48B8FE5F-FEB1-4F21-A501-72DA81623D7C}"/>
              </a:ext>
            </a:extLst>
          </p:cNvPr>
          <p:cNvSpPr>
            <a:spLocks noGrp="1"/>
          </p:cNvSpPr>
          <p:nvPr>
            <p:ph type="ftr" sz="quarter" idx="11"/>
          </p:nvPr>
        </p:nvSpPr>
        <p:spPr>
          <a:xfrm>
            <a:off x="3767328" y="6217920"/>
            <a:ext cx="7196328" cy="640080"/>
          </a:xfrm>
        </p:spPr>
        <p:txBody>
          <a:bodyPr/>
          <a:lstStyle/>
          <a:p>
            <a:r>
              <a:rPr lang="en-US" dirty="0"/>
              <a:t>Sample Footer Text</a:t>
            </a:r>
          </a:p>
        </p:txBody>
      </p:sp>
      <p:sp>
        <p:nvSpPr>
          <p:cNvPr id="9" name="Slide Number Placeholder 8">
            <a:extLst>
              <a:ext uri="{FF2B5EF4-FFF2-40B4-BE49-F238E27FC236}">
                <a16:creationId xmlns:a16="http://schemas.microsoft.com/office/drawing/2014/main" id="{F8D920F7-55C9-4EBB-88F7-5C32C009A43C}"/>
              </a:ext>
            </a:extLst>
          </p:cNvPr>
          <p:cNvSpPr>
            <a:spLocks noGrp="1"/>
          </p:cNvSpPr>
          <p:nvPr>
            <p:ph type="sldNum" sz="quarter" idx="12"/>
          </p:nvPr>
        </p:nvSpPr>
        <p:spPr>
          <a:xfrm>
            <a:off x="11503152" y="0"/>
            <a:ext cx="685800" cy="685800"/>
          </a:xfrm>
        </p:spPr>
        <p:txBody>
          <a:bodyPr/>
          <a:lstStyle/>
          <a:p>
            <a:fld id="{3A4F6043-7A67-491B-98BC-F933DED7226D}" type="slidenum">
              <a:rPr lang="en-US" smtClean="0"/>
              <a:pPr/>
              <a:t>6</a:t>
            </a:fld>
            <a:endParaRPr lang="en-US" dirty="0"/>
          </a:p>
        </p:txBody>
      </p:sp>
      <p:graphicFrame>
        <p:nvGraphicFramePr>
          <p:cNvPr id="10" name="Content Placeholder 5" descr="Chart">
            <a:extLst>
              <a:ext uri="{FF2B5EF4-FFF2-40B4-BE49-F238E27FC236}">
                <a16:creationId xmlns:a16="http://schemas.microsoft.com/office/drawing/2014/main" id="{E185F9A4-6479-4019-96C5-DE08BF4C325D}"/>
              </a:ext>
            </a:extLst>
          </p:cNvPr>
          <p:cNvGraphicFramePr>
            <a:graphicFrameLocks noGrp="1"/>
          </p:cNvGraphicFramePr>
          <p:nvPr>
            <p:ph idx="1"/>
            <p:extLst>
              <p:ext uri="{D42A27DB-BD31-4B8C-83A1-F6EECF244321}">
                <p14:modId xmlns:p14="http://schemas.microsoft.com/office/powerpoint/2010/main" val="1514856370"/>
              </p:ext>
            </p:extLst>
          </p:nvPr>
        </p:nvGraphicFramePr>
        <p:xfrm>
          <a:off x="420688" y="1825625"/>
          <a:ext cx="10947400" cy="420687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1998251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B458798-14B3-4E65-8F8B-DCED649CBF77}"/>
              </a:ext>
            </a:extLst>
          </p:cNvPr>
          <p:cNvSpPr>
            <a:spLocks noGrp="1"/>
          </p:cNvSpPr>
          <p:nvPr>
            <p:ph type="title"/>
          </p:nvPr>
        </p:nvSpPr>
        <p:spPr>
          <a:xfrm>
            <a:off x="420624" y="365125"/>
            <a:ext cx="10543032" cy="1325563"/>
          </a:xfrm>
        </p:spPr>
        <p:txBody>
          <a:bodyPr/>
          <a:lstStyle/>
          <a:p>
            <a:r>
              <a:rPr lang="en-US" dirty="0"/>
              <a:t>Table</a:t>
            </a:r>
          </a:p>
        </p:txBody>
      </p:sp>
      <p:sp>
        <p:nvSpPr>
          <p:cNvPr id="8" name="Date Placeholder 7">
            <a:extLst>
              <a:ext uri="{FF2B5EF4-FFF2-40B4-BE49-F238E27FC236}">
                <a16:creationId xmlns:a16="http://schemas.microsoft.com/office/drawing/2014/main" id="{47504F82-FC6E-46EB-9563-5D11B0A2C336}"/>
              </a:ext>
            </a:extLst>
          </p:cNvPr>
          <p:cNvSpPr>
            <a:spLocks noGrp="1"/>
          </p:cNvSpPr>
          <p:nvPr>
            <p:ph type="dt" sz="half" idx="10"/>
          </p:nvPr>
        </p:nvSpPr>
        <p:spPr>
          <a:xfrm>
            <a:off x="420624" y="6217920"/>
            <a:ext cx="2743200" cy="640080"/>
          </a:xfrm>
        </p:spPr>
        <p:txBody>
          <a:bodyPr/>
          <a:lstStyle/>
          <a:p>
            <a:r>
              <a:rPr lang="en-US" dirty="0"/>
              <a:t>Monday, February 1, 20XX</a:t>
            </a:r>
          </a:p>
        </p:txBody>
      </p:sp>
      <p:sp>
        <p:nvSpPr>
          <p:cNvPr id="9" name="Footer Placeholder 8">
            <a:extLst>
              <a:ext uri="{FF2B5EF4-FFF2-40B4-BE49-F238E27FC236}">
                <a16:creationId xmlns:a16="http://schemas.microsoft.com/office/drawing/2014/main" id="{A2CFEC54-1925-4DC4-A784-10178D1C543C}"/>
              </a:ext>
            </a:extLst>
          </p:cNvPr>
          <p:cNvSpPr>
            <a:spLocks noGrp="1"/>
          </p:cNvSpPr>
          <p:nvPr>
            <p:ph type="ftr" sz="quarter" idx="11"/>
          </p:nvPr>
        </p:nvSpPr>
        <p:spPr>
          <a:xfrm>
            <a:off x="3767328" y="6217920"/>
            <a:ext cx="7196328" cy="640080"/>
          </a:xfrm>
        </p:spPr>
        <p:txBody>
          <a:bodyPr/>
          <a:lstStyle/>
          <a:p>
            <a:r>
              <a:rPr lang="en-US" dirty="0"/>
              <a:t>Sample Footer Text</a:t>
            </a:r>
          </a:p>
        </p:txBody>
      </p:sp>
      <p:sp>
        <p:nvSpPr>
          <p:cNvPr id="10" name="Slide Number Placeholder 9">
            <a:extLst>
              <a:ext uri="{FF2B5EF4-FFF2-40B4-BE49-F238E27FC236}">
                <a16:creationId xmlns:a16="http://schemas.microsoft.com/office/drawing/2014/main" id="{AA45A8F8-1D54-4C25-8E98-314128BAD97E}"/>
              </a:ext>
            </a:extLst>
          </p:cNvPr>
          <p:cNvSpPr>
            <a:spLocks noGrp="1"/>
          </p:cNvSpPr>
          <p:nvPr>
            <p:ph type="sldNum" sz="quarter" idx="12"/>
          </p:nvPr>
        </p:nvSpPr>
        <p:spPr>
          <a:xfrm>
            <a:off x="11503152" y="0"/>
            <a:ext cx="685800" cy="685800"/>
          </a:xfrm>
        </p:spPr>
        <p:txBody>
          <a:bodyPr/>
          <a:lstStyle/>
          <a:p>
            <a:fld id="{3A4F6043-7A67-491B-98BC-F933DED7226D}" type="slidenum">
              <a:rPr lang="en-US" smtClean="0"/>
              <a:pPr/>
              <a:t>7</a:t>
            </a:fld>
            <a:endParaRPr lang="en-US" dirty="0"/>
          </a:p>
        </p:txBody>
      </p:sp>
      <p:graphicFrame>
        <p:nvGraphicFramePr>
          <p:cNvPr id="11" name="Table 7" descr="Table">
            <a:extLst>
              <a:ext uri="{FF2B5EF4-FFF2-40B4-BE49-F238E27FC236}">
                <a16:creationId xmlns:a16="http://schemas.microsoft.com/office/drawing/2014/main" id="{27B4E964-4E55-4670-8C14-F2C0FB1A583A}"/>
              </a:ext>
            </a:extLst>
          </p:cNvPr>
          <p:cNvGraphicFramePr>
            <a:graphicFrameLocks noGrp="1"/>
          </p:cNvGraphicFramePr>
          <p:nvPr>
            <p:ph idx="1"/>
            <p:extLst>
              <p:ext uri="{D42A27DB-BD31-4B8C-83A1-F6EECF244321}">
                <p14:modId xmlns:p14="http://schemas.microsoft.com/office/powerpoint/2010/main" val="1186636312"/>
              </p:ext>
            </p:extLst>
          </p:nvPr>
        </p:nvGraphicFramePr>
        <p:xfrm>
          <a:off x="420688" y="1825625"/>
          <a:ext cx="11323635" cy="2938880"/>
        </p:xfrm>
        <a:graphic>
          <a:graphicData uri="http://schemas.openxmlformats.org/drawingml/2006/table">
            <a:tbl>
              <a:tblPr firstRow="1" bandRow="1">
                <a:tableStyleId>{F5AB1C69-6EDB-4FF4-983F-18BD219EF322}</a:tableStyleId>
              </a:tblPr>
              <a:tblGrid>
                <a:gridCol w="2264727">
                  <a:extLst>
                    <a:ext uri="{9D8B030D-6E8A-4147-A177-3AD203B41FA5}">
                      <a16:colId xmlns:a16="http://schemas.microsoft.com/office/drawing/2014/main" val="340701113"/>
                    </a:ext>
                  </a:extLst>
                </a:gridCol>
                <a:gridCol w="2264727">
                  <a:extLst>
                    <a:ext uri="{9D8B030D-6E8A-4147-A177-3AD203B41FA5}">
                      <a16:colId xmlns:a16="http://schemas.microsoft.com/office/drawing/2014/main" val="2247912236"/>
                    </a:ext>
                  </a:extLst>
                </a:gridCol>
                <a:gridCol w="2264727">
                  <a:extLst>
                    <a:ext uri="{9D8B030D-6E8A-4147-A177-3AD203B41FA5}">
                      <a16:colId xmlns:a16="http://schemas.microsoft.com/office/drawing/2014/main" val="3177102169"/>
                    </a:ext>
                  </a:extLst>
                </a:gridCol>
                <a:gridCol w="2264727">
                  <a:extLst>
                    <a:ext uri="{9D8B030D-6E8A-4147-A177-3AD203B41FA5}">
                      <a16:colId xmlns:a16="http://schemas.microsoft.com/office/drawing/2014/main" val="3564006370"/>
                    </a:ext>
                  </a:extLst>
                </a:gridCol>
                <a:gridCol w="2264727">
                  <a:extLst>
                    <a:ext uri="{9D8B030D-6E8A-4147-A177-3AD203B41FA5}">
                      <a16:colId xmlns:a16="http://schemas.microsoft.com/office/drawing/2014/main" val="2434239246"/>
                    </a:ext>
                  </a:extLst>
                </a:gridCol>
              </a:tblGrid>
              <a:tr h="587776">
                <a:tc>
                  <a:txBody>
                    <a:bodyPr/>
                    <a:lstStyle/>
                    <a:p>
                      <a:pPr algn="ctr"/>
                      <a:endParaRPr lang="en-US" dirty="0"/>
                    </a:p>
                  </a:txBody>
                  <a:tcPr anchor="ctr">
                    <a:solidFill>
                      <a:schemeClr val="accent3"/>
                    </a:solidFill>
                  </a:tcPr>
                </a:tc>
                <a:tc>
                  <a:txBody>
                    <a:bodyPr/>
                    <a:lstStyle/>
                    <a:p>
                      <a:pPr algn="ctr"/>
                      <a:r>
                        <a:rPr lang="en-US" dirty="0"/>
                        <a:t>Category 1</a:t>
                      </a:r>
                    </a:p>
                  </a:txBody>
                  <a:tcPr anchor="ctr">
                    <a:solidFill>
                      <a:schemeClr val="accent3"/>
                    </a:solidFill>
                  </a:tcPr>
                </a:tc>
                <a:tc>
                  <a:txBody>
                    <a:bodyPr/>
                    <a:lstStyle/>
                    <a:p>
                      <a:pPr algn="ctr"/>
                      <a:r>
                        <a:rPr lang="en-US" dirty="0"/>
                        <a:t>Category 2</a:t>
                      </a:r>
                    </a:p>
                  </a:txBody>
                  <a:tcPr anchor="ctr">
                    <a:solidFill>
                      <a:schemeClr val="accent3"/>
                    </a:solidFill>
                  </a:tcPr>
                </a:tc>
                <a:tc>
                  <a:txBody>
                    <a:bodyPr/>
                    <a:lstStyle/>
                    <a:p>
                      <a:pPr algn="ctr"/>
                      <a:r>
                        <a:rPr lang="en-US" dirty="0"/>
                        <a:t>Category 3</a:t>
                      </a:r>
                    </a:p>
                  </a:txBody>
                  <a:tcPr anchor="ctr">
                    <a:solidFill>
                      <a:schemeClr val="accent3"/>
                    </a:solidFill>
                  </a:tcPr>
                </a:tc>
                <a:tc>
                  <a:txBody>
                    <a:bodyPr/>
                    <a:lstStyle/>
                    <a:p>
                      <a:pPr algn="ctr"/>
                      <a:r>
                        <a:rPr lang="en-US" dirty="0"/>
                        <a:t>Category 4</a:t>
                      </a:r>
                    </a:p>
                  </a:txBody>
                  <a:tcPr anchor="ctr">
                    <a:solidFill>
                      <a:schemeClr val="accent3"/>
                    </a:solidFill>
                  </a:tcPr>
                </a:tc>
                <a:extLst>
                  <a:ext uri="{0D108BD9-81ED-4DB2-BD59-A6C34878D82A}">
                    <a16:rowId xmlns:a16="http://schemas.microsoft.com/office/drawing/2014/main" val="581486460"/>
                  </a:ext>
                </a:extLst>
              </a:tr>
              <a:tr h="587776">
                <a:tc>
                  <a:txBody>
                    <a:bodyPr/>
                    <a:lstStyle/>
                    <a:p>
                      <a:pPr algn="ctr"/>
                      <a:r>
                        <a:rPr lang="en-US" dirty="0"/>
                        <a:t>Item 1</a:t>
                      </a:r>
                    </a:p>
                  </a:txBody>
                  <a:tcPr anchor="ctr"/>
                </a:tc>
                <a:tc>
                  <a:txBody>
                    <a:bodyPr/>
                    <a:lstStyle/>
                    <a:p>
                      <a:pPr algn="ctr"/>
                      <a:r>
                        <a:rPr lang="en-US" dirty="0"/>
                        <a:t>4.5</a:t>
                      </a:r>
                    </a:p>
                  </a:txBody>
                  <a:tcPr anchor="ctr"/>
                </a:tc>
                <a:tc>
                  <a:txBody>
                    <a:bodyPr/>
                    <a:lstStyle/>
                    <a:p>
                      <a:pPr algn="ctr"/>
                      <a:r>
                        <a:rPr lang="en-US" dirty="0"/>
                        <a:t>2.3</a:t>
                      </a:r>
                    </a:p>
                  </a:txBody>
                  <a:tcPr anchor="ctr"/>
                </a:tc>
                <a:tc>
                  <a:txBody>
                    <a:bodyPr/>
                    <a:lstStyle/>
                    <a:p>
                      <a:pPr algn="ctr"/>
                      <a:r>
                        <a:rPr lang="en-US" dirty="0"/>
                        <a:t>1.7</a:t>
                      </a:r>
                    </a:p>
                  </a:txBody>
                  <a:tcPr anchor="ctr"/>
                </a:tc>
                <a:tc>
                  <a:txBody>
                    <a:bodyPr/>
                    <a:lstStyle/>
                    <a:p>
                      <a:pPr algn="ctr"/>
                      <a:r>
                        <a:rPr lang="en-US" dirty="0"/>
                        <a:t>5</a:t>
                      </a:r>
                    </a:p>
                  </a:txBody>
                  <a:tcPr anchor="ctr"/>
                </a:tc>
                <a:extLst>
                  <a:ext uri="{0D108BD9-81ED-4DB2-BD59-A6C34878D82A}">
                    <a16:rowId xmlns:a16="http://schemas.microsoft.com/office/drawing/2014/main" val="2696502014"/>
                  </a:ext>
                </a:extLst>
              </a:tr>
              <a:tr h="587776">
                <a:tc>
                  <a:txBody>
                    <a:bodyPr/>
                    <a:lstStyle/>
                    <a:p>
                      <a:pPr algn="ctr"/>
                      <a:r>
                        <a:rPr lang="en-US" dirty="0"/>
                        <a:t>Item 2</a:t>
                      </a:r>
                    </a:p>
                  </a:txBody>
                  <a:tcPr anchor="ctr"/>
                </a:tc>
                <a:tc>
                  <a:txBody>
                    <a:bodyPr/>
                    <a:lstStyle/>
                    <a:p>
                      <a:pPr algn="ctr"/>
                      <a:r>
                        <a:rPr lang="en-US" dirty="0"/>
                        <a:t>3.2</a:t>
                      </a:r>
                    </a:p>
                  </a:txBody>
                  <a:tcPr anchor="ctr"/>
                </a:tc>
                <a:tc>
                  <a:txBody>
                    <a:bodyPr/>
                    <a:lstStyle/>
                    <a:p>
                      <a:pPr algn="ctr"/>
                      <a:r>
                        <a:rPr lang="en-US" dirty="0"/>
                        <a:t>5.1</a:t>
                      </a:r>
                    </a:p>
                  </a:txBody>
                  <a:tcPr anchor="ctr"/>
                </a:tc>
                <a:tc>
                  <a:txBody>
                    <a:bodyPr/>
                    <a:lstStyle/>
                    <a:p>
                      <a:pPr algn="ctr"/>
                      <a:r>
                        <a:rPr lang="en-US" dirty="0"/>
                        <a:t>4.4</a:t>
                      </a:r>
                    </a:p>
                  </a:txBody>
                  <a:tcPr anchor="ctr"/>
                </a:tc>
                <a:tc>
                  <a:txBody>
                    <a:bodyPr/>
                    <a:lstStyle/>
                    <a:p>
                      <a:pPr algn="ctr"/>
                      <a:r>
                        <a:rPr lang="en-US" dirty="0"/>
                        <a:t>3</a:t>
                      </a:r>
                    </a:p>
                  </a:txBody>
                  <a:tcPr anchor="ctr"/>
                </a:tc>
                <a:extLst>
                  <a:ext uri="{0D108BD9-81ED-4DB2-BD59-A6C34878D82A}">
                    <a16:rowId xmlns:a16="http://schemas.microsoft.com/office/drawing/2014/main" val="2185963257"/>
                  </a:ext>
                </a:extLst>
              </a:tr>
              <a:tr h="587776">
                <a:tc>
                  <a:txBody>
                    <a:bodyPr/>
                    <a:lstStyle/>
                    <a:p>
                      <a:pPr algn="ctr"/>
                      <a:r>
                        <a:rPr lang="en-US" dirty="0"/>
                        <a:t>Item 3</a:t>
                      </a:r>
                    </a:p>
                  </a:txBody>
                  <a:tcPr anchor="ctr"/>
                </a:tc>
                <a:tc>
                  <a:txBody>
                    <a:bodyPr/>
                    <a:lstStyle/>
                    <a:p>
                      <a:pPr algn="ctr"/>
                      <a:r>
                        <a:rPr lang="en-US" dirty="0"/>
                        <a:t>2.1</a:t>
                      </a:r>
                    </a:p>
                  </a:txBody>
                  <a:tcPr anchor="ctr"/>
                </a:tc>
                <a:tc>
                  <a:txBody>
                    <a:bodyPr/>
                    <a:lstStyle/>
                    <a:p>
                      <a:pPr algn="ctr"/>
                      <a:r>
                        <a:rPr lang="en-US" dirty="0"/>
                        <a:t>1.7</a:t>
                      </a:r>
                    </a:p>
                  </a:txBody>
                  <a:tcPr anchor="ctr"/>
                </a:tc>
                <a:tc>
                  <a:txBody>
                    <a:bodyPr/>
                    <a:lstStyle/>
                    <a:p>
                      <a:pPr algn="ctr"/>
                      <a:r>
                        <a:rPr lang="en-US" dirty="0"/>
                        <a:t>2.5</a:t>
                      </a:r>
                    </a:p>
                  </a:txBody>
                  <a:tcPr anchor="ctr"/>
                </a:tc>
                <a:tc>
                  <a:txBody>
                    <a:bodyPr/>
                    <a:lstStyle/>
                    <a:p>
                      <a:pPr algn="ctr"/>
                      <a:r>
                        <a:rPr lang="en-US" dirty="0"/>
                        <a:t>2.8</a:t>
                      </a:r>
                    </a:p>
                  </a:txBody>
                  <a:tcPr anchor="ctr"/>
                </a:tc>
                <a:extLst>
                  <a:ext uri="{0D108BD9-81ED-4DB2-BD59-A6C34878D82A}">
                    <a16:rowId xmlns:a16="http://schemas.microsoft.com/office/drawing/2014/main" val="2048330857"/>
                  </a:ext>
                </a:extLst>
              </a:tr>
              <a:tr h="587776">
                <a:tc>
                  <a:txBody>
                    <a:bodyPr/>
                    <a:lstStyle/>
                    <a:p>
                      <a:pPr algn="ctr"/>
                      <a:r>
                        <a:rPr lang="en-US" dirty="0"/>
                        <a:t>Item 4</a:t>
                      </a:r>
                    </a:p>
                  </a:txBody>
                  <a:tcPr anchor="ctr"/>
                </a:tc>
                <a:tc>
                  <a:txBody>
                    <a:bodyPr/>
                    <a:lstStyle/>
                    <a:p>
                      <a:pPr algn="ctr"/>
                      <a:r>
                        <a:rPr lang="en-US" dirty="0"/>
                        <a:t>4.5</a:t>
                      </a:r>
                    </a:p>
                  </a:txBody>
                  <a:tcPr anchor="ctr"/>
                </a:tc>
                <a:tc>
                  <a:txBody>
                    <a:bodyPr/>
                    <a:lstStyle/>
                    <a:p>
                      <a:pPr algn="ctr"/>
                      <a:r>
                        <a:rPr lang="en-US" dirty="0"/>
                        <a:t>2.2</a:t>
                      </a:r>
                    </a:p>
                  </a:txBody>
                  <a:tcPr anchor="ctr"/>
                </a:tc>
                <a:tc>
                  <a:txBody>
                    <a:bodyPr/>
                    <a:lstStyle/>
                    <a:p>
                      <a:pPr algn="ctr"/>
                      <a:r>
                        <a:rPr lang="en-US" dirty="0"/>
                        <a:t>1.7</a:t>
                      </a:r>
                    </a:p>
                  </a:txBody>
                  <a:tcPr anchor="ctr"/>
                </a:tc>
                <a:tc>
                  <a:txBody>
                    <a:bodyPr/>
                    <a:lstStyle/>
                    <a:p>
                      <a:pPr algn="ctr"/>
                      <a:r>
                        <a:rPr lang="en-US" dirty="0"/>
                        <a:t>7</a:t>
                      </a:r>
                    </a:p>
                  </a:txBody>
                  <a:tcPr anchor="ctr"/>
                </a:tc>
                <a:extLst>
                  <a:ext uri="{0D108BD9-81ED-4DB2-BD59-A6C34878D82A}">
                    <a16:rowId xmlns:a16="http://schemas.microsoft.com/office/drawing/2014/main" val="2612471721"/>
                  </a:ext>
                </a:extLst>
              </a:tr>
            </a:tbl>
          </a:graphicData>
        </a:graphic>
      </p:graphicFrame>
    </p:spTree>
    <p:extLst>
      <p:ext uri="{BB962C8B-B14F-4D97-AF65-F5344CB8AC3E}">
        <p14:creationId xmlns:p14="http://schemas.microsoft.com/office/powerpoint/2010/main" val="42653921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DE7603-3FE5-4D68-8FC7-506A843BD8DD}"/>
              </a:ext>
            </a:extLst>
          </p:cNvPr>
          <p:cNvSpPr>
            <a:spLocks noGrp="1"/>
          </p:cNvSpPr>
          <p:nvPr>
            <p:ph type="ctrTitle"/>
          </p:nvPr>
        </p:nvSpPr>
        <p:spPr>
          <a:xfrm>
            <a:off x="422899" y="576263"/>
            <a:ext cx="5206802" cy="2967606"/>
          </a:xfrm>
        </p:spPr>
        <p:txBody>
          <a:bodyPr>
            <a:normAutofit/>
          </a:bodyPr>
          <a:lstStyle/>
          <a:p>
            <a:r>
              <a:rPr lang="en-US" dirty="0"/>
              <a:t>The way to get started is to quit talking and begin doing.</a:t>
            </a:r>
            <a:br>
              <a:rPr lang="en-US" dirty="0"/>
            </a:br>
            <a:endParaRPr lang="en-US" dirty="0"/>
          </a:p>
        </p:txBody>
      </p:sp>
      <p:sp>
        <p:nvSpPr>
          <p:cNvPr id="3" name="Subtitle 2">
            <a:extLst>
              <a:ext uri="{FF2B5EF4-FFF2-40B4-BE49-F238E27FC236}">
                <a16:creationId xmlns:a16="http://schemas.microsoft.com/office/drawing/2014/main" id="{5F736FE2-3052-4AA9-A15D-DC9479876A48}"/>
              </a:ext>
            </a:extLst>
          </p:cNvPr>
          <p:cNvSpPr>
            <a:spLocks noGrp="1"/>
          </p:cNvSpPr>
          <p:nvPr>
            <p:ph type="subTitle" idx="1"/>
          </p:nvPr>
        </p:nvSpPr>
        <p:spPr>
          <a:xfrm>
            <a:off x="422899" y="3764975"/>
            <a:ext cx="5206802" cy="2192683"/>
          </a:xfrm>
        </p:spPr>
        <p:txBody>
          <a:bodyPr/>
          <a:lstStyle/>
          <a:p>
            <a:r>
              <a:rPr lang="en-US" dirty="0"/>
              <a:t>Walt Disney</a:t>
            </a:r>
          </a:p>
        </p:txBody>
      </p:sp>
      <p:pic>
        <p:nvPicPr>
          <p:cNvPr id="8" name="Picture Placeholder 7" descr="Kitchen Light Bar Chairs">
            <a:extLst>
              <a:ext uri="{FF2B5EF4-FFF2-40B4-BE49-F238E27FC236}">
                <a16:creationId xmlns:a16="http://schemas.microsoft.com/office/drawing/2014/main" id="{DD26BA0C-94B0-4657-843E-47241BEFF20C}"/>
              </a:ext>
            </a:extLst>
          </p:cNvPr>
          <p:cNvPicPr>
            <a:picLocks noGrp="1" noChangeAspect="1"/>
          </p:cNvPicPr>
          <p:nvPr>
            <p:ph type="pic" sz="quarter" idx="13"/>
          </p:nvPr>
        </p:nvPicPr>
        <p:blipFill rotWithShape="1">
          <a:blip r:embed="rId2" cstate="print">
            <a:extLst>
              <a:ext uri="{28A0092B-C50C-407E-A947-70E740481C1C}">
                <a14:useLocalDpi xmlns:a14="http://schemas.microsoft.com/office/drawing/2010/main"/>
              </a:ext>
            </a:extLst>
          </a:blip>
          <a:srcRect/>
          <a:stretch/>
        </p:blipFill>
        <p:spPr>
          <a:xfrm>
            <a:off x="6364224" y="703728"/>
            <a:ext cx="5129784" cy="1746504"/>
          </a:xfrm>
        </p:spPr>
      </p:pic>
      <p:pic>
        <p:nvPicPr>
          <p:cNvPr id="10" name="Picture Placeholder 9" descr="vase with pink flowers, bowls">
            <a:extLst>
              <a:ext uri="{FF2B5EF4-FFF2-40B4-BE49-F238E27FC236}">
                <a16:creationId xmlns:a16="http://schemas.microsoft.com/office/drawing/2014/main" id="{1ACFDDA8-02CC-4CC9-A429-6E695D7FEC36}"/>
              </a:ext>
            </a:extLst>
          </p:cNvPr>
          <p:cNvPicPr>
            <a:picLocks noGrp="1" noChangeAspect="1"/>
          </p:cNvPicPr>
          <p:nvPr>
            <p:ph type="pic" sz="quarter" idx="14"/>
          </p:nvPr>
        </p:nvPicPr>
        <p:blipFill rotWithShape="1">
          <a:blip r:embed="rId3" cstate="print">
            <a:extLst>
              <a:ext uri="{28A0092B-C50C-407E-A947-70E740481C1C}">
                <a14:useLocalDpi xmlns:a14="http://schemas.microsoft.com/office/drawing/2010/main"/>
              </a:ext>
            </a:extLst>
          </a:blip>
          <a:srcRect/>
          <a:stretch/>
        </p:blipFill>
        <p:spPr>
          <a:xfrm>
            <a:off x="6361416" y="2559960"/>
            <a:ext cx="5129784" cy="1746504"/>
          </a:xfrm>
        </p:spPr>
      </p:pic>
      <p:pic>
        <p:nvPicPr>
          <p:cNvPr id="12" name="Picture Placeholder 11" descr="A picture containing wall, indoor, white&#10;&#10;Bedroom, book, bed">
            <a:extLst>
              <a:ext uri="{FF2B5EF4-FFF2-40B4-BE49-F238E27FC236}">
                <a16:creationId xmlns:a16="http://schemas.microsoft.com/office/drawing/2014/main" id="{F592F0E5-1AC5-40B3-91A2-92DA2E5E3551}"/>
              </a:ext>
            </a:extLst>
          </p:cNvPr>
          <p:cNvPicPr>
            <a:picLocks noGrp="1" noChangeAspect="1"/>
          </p:cNvPicPr>
          <p:nvPr>
            <p:ph type="pic" sz="quarter" idx="15"/>
          </p:nvPr>
        </p:nvPicPr>
        <p:blipFill rotWithShape="1">
          <a:blip r:embed="rId4" cstate="print">
            <a:extLst>
              <a:ext uri="{28A0092B-C50C-407E-A947-70E740481C1C}">
                <a14:useLocalDpi xmlns:a14="http://schemas.microsoft.com/office/drawing/2010/main"/>
              </a:ext>
            </a:extLst>
          </a:blip>
          <a:srcRect/>
          <a:stretch/>
        </p:blipFill>
        <p:spPr>
          <a:xfrm>
            <a:off x="6361416" y="4416192"/>
            <a:ext cx="5129784" cy="1746504"/>
          </a:xfrm>
        </p:spPr>
      </p:pic>
      <p:sp>
        <p:nvSpPr>
          <p:cNvPr id="13" name="Date Placeholder 12">
            <a:extLst>
              <a:ext uri="{FF2B5EF4-FFF2-40B4-BE49-F238E27FC236}">
                <a16:creationId xmlns:a16="http://schemas.microsoft.com/office/drawing/2014/main" id="{444BE950-5FEE-4C80-A05C-7C12657DFBA7}"/>
              </a:ext>
            </a:extLst>
          </p:cNvPr>
          <p:cNvSpPr>
            <a:spLocks noGrp="1"/>
          </p:cNvSpPr>
          <p:nvPr>
            <p:ph type="dt" sz="half" idx="10"/>
          </p:nvPr>
        </p:nvSpPr>
        <p:spPr>
          <a:xfrm>
            <a:off x="420624" y="6217920"/>
            <a:ext cx="2743200" cy="640080"/>
          </a:xfrm>
        </p:spPr>
        <p:txBody>
          <a:bodyPr/>
          <a:lstStyle/>
          <a:p>
            <a:r>
              <a:rPr lang="en-US" dirty="0"/>
              <a:t>Monday, February 1, 20XX</a:t>
            </a:r>
          </a:p>
        </p:txBody>
      </p:sp>
      <p:sp>
        <p:nvSpPr>
          <p:cNvPr id="14" name="Footer Placeholder 13">
            <a:extLst>
              <a:ext uri="{FF2B5EF4-FFF2-40B4-BE49-F238E27FC236}">
                <a16:creationId xmlns:a16="http://schemas.microsoft.com/office/drawing/2014/main" id="{9158A729-7C01-4F67-AE42-3F49712016BC}"/>
              </a:ext>
            </a:extLst>
          </p:cNvPr>
          <p:cNvSpPr>
            <a:spLocks noGrp="1"/>
          </p:cNvSpPr>
          <p:nvPr>
            <p:ph type="ftr" sz="quarter" idx="11"/>
          </p:nvPr>
        </p:nvSpPr>
        <p:spPr>
          <a:xfrm>
            <a:off x="3767328" y="6217920"/>
            <a:ext cx="7196328" cy="640080"/>
          </a:xfrm>
        </p:spPr>
        <p:txBody>
          <a:bodyPr/>
          <a:lstStyle/>
          <a:p>
            <a:r>
              <a:rPr lang="en-US" dirty="0"/>
              <a:t>Sample Footer Text</a:t>
            </a:r>
          </a:p>
        </p:txBody>
      </p:sp>
      <p:sp>
        <p:nvSpPr>
          <p:cNvPr id="15" name="Slide Number Placeholder 14">
            <a:extLst>
              <a:ext uri="{FF2B5EF4-FFF2-40B4-BE49-F238E27FC236}">
                <a16:creationId xmlns:a16="http://schemas.microsoft.com/office/drawing/2014/main" id="{511D5E5B-4DDF-42C6-8BE2-5EEC3D939947}"/>
              </a:ext>
            </a:extLst>
          </p:cNvPr>
          <p:cNvSpPr>
            <a:spLocks noGrp="1"/>
          </p:cNvSpPr>
          <p:nvPr>
            <p:ph type="sldNum" sz="quarter" idx="12"/>
          </p:nvPr>
        </p:nvSpPr>
        <p:spPr>
          <a:xfrm>
            <a:off x="11503152" y="0"/>
            <a:ext cx="685800" cy="685800"/>
          </a:xfrm>
        </p:spPr>
        <p:txBody>
          <a:bodyPr/>
          <a:lstStyle/>
          <a:p>
            <a:fld id="{3A4F6043-7A67-491B-98BC-F933DED7226D}" type="slidenum">
              <a:rPr lang="en-US" smtClean="0"/>
              <a:pPr/>
              <a:t>8</a:t>
            </a:fld>
            <a:endParaRPr lang="en-US" dirty="0"/>
          </a:p>
        </p:txBody>
      </p:sp>
    </p:spTree>
    <p:extLst>
      <p:ext uri="{BB962C8B-B14F-4D97-AF65-F5344CB8AC3E}">
        <p14:creationId xmlns:p14="http://schemas.microsoft.com/office/powerpoint/2010/main" val="2426792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2EA478-8920-47C7-B802-5356315502BD}"/>
              </a:ext>
            </a:extLst>
          </p:cNvPr>
          <p:cNvSpPr>
            <a:spLocks noGrp="1"/>
          </p:cNvSpPr>
          <p:nvPr>
            <p:ph type="title"/>
          </p:nvPr>
        </p:nvSpPr>
        <p:spPr>
          <a:xfrm>
            <a:off x="420623" y="365760"/>
            <a:ext cx="11067089" cy="1325880"/>
          </a:xfrm>
        </p:spPr>
        <p:txBody>
          <a:bodyPr/>
          <a:lstStyle/>
          <a:p>
            <a:r>
              <a:rPr lang="en-US" dirty="0"/>
              <a:t>Team</a:t>
            </a:r>
          </a:p>
        </p:txBody>
      </p:sp>
      <p:pic>
        <p:nvPicPr>
          <p:cNvPr id="18" name="Picture Placeholder 17" descr="A person smiling for the camera, man team headshot">
            <a:extLst>
              <a:ext uri="{FF2B5EF4-FFF2-40B4-BE49-F238E27FC236}">
                <a16:creationId xmlns:a16="http://schemas.microsoft.com/office/drawing/2014/main" id="{7023EE9F-7EBC-4AC7-929A-1FBB325A5376}"/>
              </a:ext>
            </a:extLst>
          </p:cNvPr>
          <p:cNvPicPr>
            <a:picLocks noGrp="1" noChangeAspect="1"/>
          </p:cNvPicPr>
          <p:nvPr>
            <p:ph type="pic" sz="quarter" idx="19"/>
          </p:nvPr>
        </p:nvPicPr>
        <p:blipFill rotWithShape="1">
          <a:blip r:embed="rId2" cstate="print">
            <a:extLst>
              <a:ext uri="{28A0092B-C50C-407E-A947-70E740481C1C}">
                <a14:useLocalDpi xmlns:a14="http://schemas.microsoft.com/office/drawing/2010/main"/>
              </a:ext>
            </a:extLst>
          </a:blip>
          <a:srcRect/>
          <a:stretch/>
        </p:blipFill>
        <p:spPr>
          <a:xfrm>
            <a:off x="420624" y="2029968"/>
            <a:ext cx="2642616" cy="1892808"/>
          </a:xfrm>
        </p:spPr>
      </p:pic>
      <p:sp>
        <p:nvSpPr>
          <p:cNvPr id="25" name="Text Placeholder 24">
            <a:extLst>
              <a:ext uri="{FF2B5EF4-FFF2-40B4-BE49-F238E27FC236}">
                <a16:creationId xmlns:a16="http://schemas.microsoft.com/office/drawing/2014/main" id="{CC55E61D-5A68-492F-A1F1-88C5B55CF0E0}"/>
              </a:ext>
            </a:extLst>
          </p:cNvPr>
          <p:cNvSpPr>
            <a:spLocks noGrp="1"/>
          </p:cNvSpPr>
          <p:nvPr>
            <p:ph type="body" sz="quarter" idx="23"/>
          </p:nvPr>
        </p:nvSpPr>
        <p:spPr>
          <a:xfrm>
            <a:off x="420624" y="3971853"/>
            <a:ext cx="2642616" cy="877824"/>
          </a:xfrm>
        </p:spPr>
        <p:txBody>
          <a:bodyPr/>
          <a:lstStyle/>
          <a:p>
            <a:r>
              <a:rPr lang="en-US" dirty="0"/>
              <a:t>Name</a:t>
            </a:r>
          </a:p>
        </p:txBody>
      </p:sp>
      <p:sp>
        <p:nvSpPr>
          <p:cNvPr id="3" name="Text Placeholder 2">
            <a:extLst>
              <a:ext uri="{FF2B5EF4-FFF2-40B4-BE49-F238E27FC236}">
                <a16:creationId xmlns:a16="http://schemas.microsoft.com/office/drawing/2014/main" id="{9715B151-EE6F-4D0F-BD63-C27B72FF688B}"/>
              </a:ext>
            </a:extLst>
          </p:cNvPr>
          <p:cNvSpPr>
            <a:spLocks noGrp="1"/>
          </p:cNvSpPr>
          <p:nvPr>
            <p:ph type="body" idx="1"/>
          </p:nvPr>
        </p:nvSpPr>
        <p:spPr>
          <a:xfrm>
            <a:off x="420625" y="4945456"/>
            <a:ext cx="2644360" cy="741904"/>
          </a:xfrm>
        </p:spPr>
        <p:txBody>
          <a:bodyPr/>
          <a:lstStyle/>
          <a:p>
            <a:r>
              <a:rPr lang="en-US" dirty="0"/>
              <a:t>Title</a:t>
            </a:r>
          </a:p>
        </p:txBody>
      </p:sp>
      <p:pic>
        <p:nvPicPr>
          <p:cNvPr id="20" name="Picture Placeholder 19" descr="A person smiling for the camera, lady, team headshot">
            <a:extLst>
              <a:ext uri="{FF2B5EF4-FFF2-40B4-BE49-F238E27FC236}">
                <a16:creationId xmlns:a16="http://schemas.microsoft.com/office/drawing/2014/main" id="{A7B19A0D-204B-4EBF-A829-FC33FB2B7B77}"/>
              </a:ext>
            </a:extLst>
          </p:cNvPr>
          <p:cNvPicPr>
            <a:picLocks noGrp="1" noChangeAspect="1"/>
          </p:cNvPicPr>
          <p:nvPr>
            <p:ph type="pic" sz="quarter" idx="20"/>
          </p:nvPr>
        </p:nvPicPr>
        <p:blipFill rotWithShape="1">
          <a:blip r:embed="rId3" cstate="print">
            <a:extLst>
              <a:ext uri="{28A0092B-C50C-407E-A947-70E740481C1C}">
                <a14:useLocalDpi xmlns:a14="http://schemas.microsoft.com/office/drawing/2010/main"/>
              </a:ext>
            </a:extLst>
          </a:blip>
          <a:srcRect/>
          <a:stretch/>
        </p:blipFill>
        <p:spPr>
          <a:xfrm>
            <a:off x="3227832" y="2029968"/>
            <a:ext cx="2642616" cy="1892808"/>
          </a:xfrm>
        </p:spPr>
      </p:pic>
      <p:sp>
        <p:nvSpPr>
          <p:cNvPr id="10" name="Text Placeholder 9">
            <a:extLst>
              <a:ext uri="{FF2B5EF4-FFF2-40B4-BE49-F238E27FC236}">
                <a16:creationId xmlns:a16="http://schemas.microsoft.com/office/drawing/2014/main" id="{1D8930AF-CFAB-4F96-834F-DF8FD74D6E23}"/>
              </a:ext>
            </a:extLst>
          </p:cNvPr>
          <p:cNvSpPr>
            <a:spLocks noGrp="1"/>
          </p:cNvSpPr>
          <p:nvPr>
            <p:ph type="body" sz="quarter" idx="16"/>
          </p:nvPr>
        </p:nvSpPr>
        <p:spPr>
          <a:xfrm>
            <a:off x="3227832" y="3971853"/>
            <a:ext cx="2642616" cy="877824"/>
          </a:xfrm>
        </p:spPr>
        <p:txBody>
          <a:bodyPr/>
          <a:lstStyle/>
          <a:p>
            <a:r>
              <a:rPr lang="en-US" dirty="0"/>
              <a:t>Name</a:t>
            </a:r>
          </a:p>
        </p:txBody>
      </p:sp>
      <p:sp>
        <p:nvSpPr>
          <p:cNvPr id="7" name="Text Placeholder 6">
            <a:extLst>
              <a:ext uri="{FF2B5EF4-FFF2-40B4-BE49-F238E27FC236}">
                <a16:creationId xmlns:a16="http://schemas.microsoft.com/office/drawing/2014/main" id="{6BF2C5ED-D229-4F56-9B9E-797EABF978B5}"/>
              </a:ext>
            </a:extLst>
          </p:cNvPr>
          <p:cNvSpPr>
            <a:spLocks noGrp="1"/>
          </p:cNvSpPr>
          <p:nvPr>
            <p:ph type="body" idx="13"/>
          </p:nvPr>
        </p:nvSpPr>
        <p:spPr>
          <a:xfrm>
            <a:off x="3227832" y="4945456"/>
            <a:ext cx="2644360" cy="741904"/>
          </a:xfrm>
        </p:spPr>
        <p:txBody>
          <a:bodyPr/>
          <a:lstStyle/>
          <a:p>
            <a:r>
              <a:rPr lang="en-US" dirty="0"/>
              <a:t>Title</a:t>
            </a:r>
          </a:p>
        </p:txBody>
      </p:sp>
      <p:pic>
        <p:nvPicPr>
          <p:cNvPr id="22" name="Picture Placeholder 21" descr="A person smiling for the camera, lady, team headshot">
            <a:extLst>
              <a:ext uri="{FF2B5EF4-FFF2-40B4-BE49-F238E27FC236}">
                <a16:creationId xmlns:a16="http://schemas.microsoft.com/office/drawing/2014/main" id="{F67F0F06-D528-431B-BCE7-918E971ED409}"/>
              </a:ext>
            </a:extLst>
          </p:cNvPr>
          <p:cNvPicPr>
            <a:picLocks noGrp="1" noChangeAspect="1"/>
          </p:cNvPicPr>
          <p:nvPr>
            <p:ph type="pic" sz="quarter" idx="21"/>
          </p:nvPr>
        </p:nvPicPr>
        <p:blipFill rotWithShape="1">
          <a:blip r:embed="rId4" cstate="print">
            <a:extLst>
              <a:ext uri="{28A0092B-C50C-407E-A947-70E740481C1C}">
                <a14:useLocalDpi xmlns:a14="http://schemas.microsoft.com/office/drawing/2010/main"/>
              </a:ext>
            </a:extLst>
          </a:blip>
          <a:srcRect/>
          <a:stretch/>
        </p:blipFill>
        <p:spPr>
          <a:xfrm>
            <a:off x="6044184" y="2029968"/>
            <a:ext cx="2642616" cy="1892808"/>
          </a:xfrm>
        </p:spPr>
      </p:pic>
      <p:sp>
        <p:nvSpPr>
          <p:cNvPr id="11" name="Text Placeholder 10">
            <a:extLst>
              <a:ext uri="{FF2B5EF4-FFF2-40B4-BE49-F238E27FC236}">
                <a16:creationId xmlns:a16="http://schemas.microsoft.com/office/drawing/2014/main" id="{64B3638A-4353-4676-8514-AA64F7629A3B}"/>
              </a:ext>
            </a:extLst>
          </p:cNvPr>
          <p:cNvSpPr>
            <a:spLocks noGrp="1"/>
          </p:cNvSpPr>
          <p:nvPr>
            <p:ph type="body" sz="quarter" idx="17"/>
          </p:nvPr>
        </p:nvSpPr>
        <p:spPr>
          <a:xfrm>
            <a:off x="6044184" y="3971853"/>
            <a:ext cx="2642616" cy="877824"/>
          </a:xfrm>
        </p:spPr>
        <p:txBody>
          <a:bodyPr/>
          <a:lstStyle/>
          <a:p>
            <a:r>
              <a:rPr lang="en-US" dirty="0"/>
              <a:t>Name</a:t>
            </a:r>
          </a:p>
        </p:txBody>
      </p:sp>
      <p:sp>
        <p:nvSpPr>
          <p:cNvPr id="8" name="Text Placeholder 7">
            <a:extLst>
              <a:ext uri="{FF2B5EF4-FFF2-40B4-BE49-F238E27FC236}">
                <a16:creationId xmlns:a16="http://schemas.microsoft.com/office/drawing/2014/main" id="{8693EAF6-4000-4BF1-A965-AD1AFFA16303}"/>
              </a:ext>
            </a:extLst>
          </p:cNvPr>
          <p:cNvSpPr>
            <a:spLocks noGrp="1"/>
          </p:cNvSpPr>
          <p:nvPr>
            <p:ph type="body" idx="14"/>
          </p:nvPr>
        </p:nvSpPr>
        <p:spPr>
          <a:xfrm>
            <a:off x="6044184" y="4945456"/>
            <a:ext cx="2644360" cy="741904"/>
          </a:xfrm>
        </p:spPr>
        <p:txBody>
          <a:bodyPr/>
          <a:lstStyle/>
          <a:p>
            <a:r>
              <a:rPr lang="en-US" dirty="0"/>
              <a:t>Title</a:t>
            </a:r>
          </a:p>
        </p:txBody>
      </p:sp>
      <p:pic>
        <p:nvPicPr>
          <p:cNvPr id="24" name="Picture Placeholder 23" descr="A person smiling for the camera, man, team headshot">
            <a:extLst>
              <a:ext uri="{FF2B5EF4-FFF2-40B4-BE49-F238E27FC236}">
                <a16:creationId xmlns:a16="http://schemas.microsoft.com/office/drawing/2014/main" id="{CD6AE836-175D-4105-A409-87CE03B4B11C}"/>
              </a:ext>
            </a:extLst>
          </p:cNvPr>
          <p:cNvPicPr>
            <a:picLocks noGrp="1" noChangeAspect="1"/>
          </p:cNvPicPr>
          <p:nvPr>
            <p:ph type="pic" sz="quarter" idx="22"/>
          </p:nvPr>
        </p:nvPicPr>
        <p:blipFill rotWithShape="1">
          <a:blip r:embed="rId5" cstate="print">
            <a:extLst>
              <a:ext uri="{28A0092B-C50C-407E-A947-70E740481C1C}">
                <a14:useLocalDpi xmlns:a14="http://schemas.microsoft.com/office/drawing/2010/main"/>
              </a:ext>
            </a:extLst>
          </a:blip>
          <a:srcRect/>
          <a:stretch/>
        </p:blipFill>
        <p:spPr>
          <a:xfrm>
            <a:off x="8851392" y="2020920"/>
            <a:ext cx="2642616" cy="1892808"/>
          </a:xfrm>
        </p:spPr>
      </p:pic>
      <p:sp>
        <p:nvSpPr>
          <p:cNvPr id="12" name="Text Placeholder 11">
            <a:extLst>
              <a:ext uri="{FF2B5EF4-FFF2-40B4-BE49-F238E27FC236}">
                <a16:creationId xmlns:a16="http://schemas.microsoft.com/office/drawing/2014/main" id="{0C98F3CB-0315-4B4C-B7CB-EF304319EDF7}"/>
              </a:ext>
            </a:extLst>
          </p:cNvPr>
          <p:cNvSpPr>
            <a:spLocks noGrp="1"/>
          </p:cNvSpPr>
          <p:nvPr>
            <p:ph type="body" sz="quarter" idx="18"/>
          </p:nvPr>
        </p:nvSpPr>
        <p:spPr>
          <a:xfrm>
            <a:off x="8851392" y="3971853"/>
            <a:ext cx="2642616" cy="877824"/>
          </a:xfrm>
        </p:spPr>
        <p:txBody>
          <a:bodyPr/>
          <a:lstStyle/>
          <a:p>
            <a:r>
              <a:rPr lang="en-US" dirty="0"/>
              <a:t>Name</a:t>
            </a:r>
          </a:p>
        </p:txBody>
      </p:sp>
      <p:sp>
        <p:nvSpPr>
          <p:cNvPr id="9" name="Text Placeholder 8">
            <a:extLst>
              <a:ext uri="{FF2B5EF4-FFF2-40B4-BE49-F238E27FC236}">
                <a16:creationId xmlns:a16="http://schemas.microsoft.com/office/drawing/2014/main" id="{D7B2F3E9-E0FE-406C-9553-FE9203E62B81}"/>
              </a:ext>
            </a:extLst>
          </p:cNvPr>
          <p:cNvSpPr>
            <a:spLocks noGrp="1"/>
          </p:cNvSpPr>
          <p:nvPr>
            <p:ph type="body" idx="15"/>
          </p:nvPr>
        </p:nvSpPr>
        <p:spPr>
          <a:xfrm>
            <a:off x="8851392" y="4945456"/>
            <a:ext cx="2644360" cy="741904"/>
          </a:xfrm>
        </p:spPr>
        <p:txBody>
          <a:bodyPr/>
          <a:lstStyle/>
          <a:p>
            <a:r>
              <a:rPr lang="en-US" dirty="0"/>
              <a:t>Title</a:t>
            </a:r>
          </a:p>
        </p:txBody>
      </p:sp>
      <p:sp>
        <p:nvSpPr>
          <p:cNvPr id="4" name="Date Placeholder 3">
            <a:extLst>
              <a:ext uri="{FF2B5EF4-FFF2-40B4-BE49-F238E27FC236}">
                <a16:creationId xmlns:a16="http://schemas.microsoft.com/office/drawing/2014/main" id="{59BEAFD7-85CA-4840-BC2D-350CAB096E0F}"/>
              </a:ext>
            </a:extLst>
          </p:cNvPr>
          <p:cNvSpPr>
            <a:spLocks noGrp="1"/>
          </p:cNvSpPr>
          <p:nvPr>
            <p:ph type="dt" sz="half" idx="10"/>
          </p:nvPr>
        </p:nvSpPr>
        <p:spPr>
          <a:xfrm>
            <a:off x="420624" y="6217920"/>
            <a:ext cx="2743200" cy="640080"/>
          </a:xfrm>
        </p:spPr>
        <p:txBody>
          <a:bodyPr/>
          <a:lstStyle/>
          <a:p>
            <a:r>
              <a:rPr lang="en-US" dirty="0"/>
              <a:t>Monday, February 1, 20XX</a:t>
            </a:r>
          </a:p>
        </p:txBody>
      </p:sp>
      <p:sp>
        <p:nvSpPr>
          <p:cNvPr id="5" name="Footer Placeholder 4">
            <a:extLst>
              <a:ext uri="{FF2B5EF4-FFF2-40B4-BE49-F238E27FC236}">
                <a16:creationId xmlns:a16="http://schemas.microsoft.com/office/drawing/2014/main" id="{FD2CEB8B-6480-42DE-BF5D-EDF40D84A138}"/>
              </a:ext>
            </a:extLst>
          </p:cNvPr>
          <p:cNvSpPr>
            <a:spLocks noGrp="1"/>
          </p:cNvSpPr>
          <p:nvPr>
            <p:ph type="ftr" sz="quarter" idx="11"/>
          </p:nvPr>
        </p:nvSpPr>
        <p:spPr>
          <a:xfrm>
            <a:off x="3767328" y="6217920"/>
            <a:ext cx="7196328" cy="640080"/>
          </a:xfrm>
        </p:spPr>
        <p:txBody>
          <a:bodyPr/>
          <a:lstStyle/>
          <a:p>
            <a:r>
              <a:rPr lang="en-US" dirty="0"/>
              <a:t>Sample Footer Text</a:t>
            </a:r>
          </a:p>
        </p:txBody>
      </p:sp>
      <p:sp>
        <p:nvSpPr>
          <p:cNvPr id="6" name="Slide Number Placeholder 5">
            <a:extLst>
              <a:ext uri="{FF2B5EF4-FFF2-40B4-BE49-F238E27FC236}">
                <a16:creationId xmlns:a16="http://schemas.microsoft.com/office/drawing/2014/main" id="{4AF49747-09A0-4EEB-AB2D-663FABAE2811}"/>
              </a:ext>
            </a:extLst>
          </p:cNvPr>
          <p:cNvSpPr>
            <a:spLocks noGrp="1"/>
          </p:cNvSpPr>
          <p:nvPr>
            <p:ph type="sldNum" sz="quarter" idx="12"/>
          </p:nvPr>
        </p:nvSpPr>
        <p:spPr>
          <a:xfrm>
            <a:off x="11503152" y="0"/>
            <a:ext cx="685800" cy="685800"/>
          </a:xfrm>
        </p:spPr>
        <p:txBody>
          <a:bodyPr/>
          <a:lstStyle/>
          <a:p>
            <a:fld id="{3A4F6043-7A67-491B-98BC-F933DED7226D}" type="slidenum">
              <a:rPr lang="en-US" smtClean="0"/>
              <a:pPr/>
              <a:t>9</a:t>
            </a:fld>
            <a:endParaRPr lang="en-US" dirty="0"/>
          </a:p>
        </p:txBody>
      </p:sp>
    </p:spTree>
    <p:extLst>
      <p:ext uri="{BB962C8B-B14F-4D97-AF65-F5344CB8AC3E}">
        <p14:creationId xmlns:p14="http://schemas.microsoft.com/office/powerpoint/2010/main" val="2984339699"/>
      </p:ext>
    </p:extLst>
  </p:cSld>
  <p:clrMapOvr>
    <a:masterClrMapping/>
  </p:clrMapOvr>
</p:sld>
</file>

<file path=ppt/theme/theme1.xml><?xml version="1.0" encoding="utf-8"?>
<a:theme xmlns:a="http://schemas.openxmlformats.org/drawingml/2006/main" name="OffsetVTI">
  <a:themeElements>
    <a:clrScheme name="Custom 20">
      <a:dk1>
        <a:srgbClr val="000000"/>
      </a:dk1>
      <a:lt1>
        <a:sysClr val="window" lastClr="FFFFFF"/>
      </a:lt1>
      <a:dk2>
        <a:srgbClr val="2C3948"/>
      </a:dk2>
      <a:lt2>
        <a:srgbClr val="F4F4F4"/>
      </a:lt2>
      <a:accent1>
        <a:srgbClr val="F49D90"/>
      </a:accent1>
      <a:accent2>
        <a:srgbClr val="D6947C"/>
      </a:accent2>
      <a:accent3>
        <a:srgbClr val="BF8484"/>
      </a:accent3>
      <a:accent4>
        <a:srgbClr val="96A9AA"/>
      </a:accent4>
      <a:accent5>
        <a:srgbClr val="DD796C"/>
      </a:accent5>
      <a:accent6>
        <a:srgbClr val="D09145"/>
      </a:accent6>
      <a:hlink>
        <a:srgbClr val="DF686A"/>
      </a:hlink>
      <a:folHlink>
        <a:srgbClr val="F93F1C"/>
      </a:folHlink>
    </a:clrScheme>
    <a:fontScheme name="Dante">
      <a:majorFont>
        <a:latin typeface="Dante"/>
        <a:ea typeface=""/>
        <a:cs typeface=""/>
      </a:majorFont>
      <a:minorFont>
        <a:latin typeface="Dan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setVTI" id="{17A3166B-76FF-4669-8F6D-D4251AE158D8}" vid="{4532814A-B5F8-4CFD-BC69-A007D492DA4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lcf76f155ced4ddcb4097134ff3c332f xmlns="71af3243-3dd4-4a8d-8c0d-dd76da1f02a5">
      <Terms xmlns="http://schemas.microsoft.com/office/infopath/2007/PartnerControls"/>
    </lcf76f155ced4ddcb4097134ff3c332f>
    <TaxCatchAll xmlns="230e9df3-be65-4c73-a93b-d1236ebd677e"/>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8" ma:contentTypeDescription="Create a new document." ma:contentTypeScope="" ma:versionID="22a266b9fa9a230c5a512669d8b298c3">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ddc33fff6b14141ee5c74a0d29ea6a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lcf76f155ced4ddcb4097134ff3c332f" ma:index="24" nillable="true" ma:taxonomy="true" ma:internalName="lcf76f155ced4ddcb4097134ff3c332f" ma:taxonomyFieldName="MediaServiceAITags" ma:displayName="Image Tags" ma:readOnly="false" ma:fieldId="{5cf76f15-5ced-4ddc-b409-7134ff3c332f}" ma:taxonomyMulti="true" ma:sspId="e385fb40-52d4-4fae-9c5b-3e8ff8a5878e" ma:termSetId="09814cd3-568e-4e90-9814-8d621ff8fb84"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89259C4-AC71-4849-BC68-7545A45536D3}">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customXml/itemProps2.xml><?xml version="1.0" encoding="utf-8"?>
<ds:datastoreItem xmlns:ds="http://schemas.openxmlformats.org/officeDocument/2006/customXml" ds:itemID="{E37D1C0D-D4CE-465C-8DB2-7B2571F371B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2A4E27A5-29EC-44AC-A353-55638DDBC56C}">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Offset design</Template>
  <TotalTime>242</TotalTime>
  <Words>734</Words>
  <Application>Microsoft Office PowerPoint</Application>
  <PresentationFormat>Widescreen</PresentationFormat>
  <Paragraphs>140</Paragraphs>
  <Slides>14</Slides>
  <Notes>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14</vt:i4>
      </vt:variant>
    </vt:vector>
  </HeadingPairs>
  <TitlesOfParts>
    <vt:vector size="21" baseType="lpstr">
      <vt:lpstr>Arial</vt:lpstr>
      <vt:lpstr>Calibri</vt:lpstr>
      <vt:lpstr>Dante</vt:lpstr>
      <vt:lpstr>Dante (Headings)2</vt:lpstr>
      <vt:lpstr>Helvetica Neue Medium</vt:lpstr>
      <vt:lpstr>Wingdings 2</vt:lpstr>
      <vt:lpstr>OffsetVTI</vt:lpstr>
      <vt:lpstr>Presentation Title</vt:lpstr>
      <vt:lpstr>PowerPoint Presentation</vt:lpstr>
      <vt:lpstr>Agenda</vt:lpstr>
      <vt:lpstr>Introduction</vt:lpstr>
      <vt:lpstr>Problem</vt:lpstr>
      <vt:lpstr>Chart</vt:lpstr>
      <vt:lpstr>Table</vt:lpstr>
      <vt:lpstr>The way to get started is to quit talking and begin doing. </vt:lpstr>
      <vt:lpstr>Team</vt:lpstr>
      <vt:lpstr>Timeline</vt:lpstr>
      <vt:lpstr>Content</vt:lpstr>
      <vt:lpstr>Content 2</vt:lpstr>
      <vt:lpstr>Summary</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Brandie Hatch</dc:creator>
  <cp:lastModifiedBy>Brandie Hatch</cp:lastModifiedBy>
  <cp:revision>3</cp:revision>
  <dcterms:created xsi:type="dcterms:W3CDTF">2022-04-16T21:16:51Z</dcterms:created>
  <dcterms:modified xsi:type="dcterms:W3CDTF">2022-04-21T22:43:26Z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